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handoutMasterIdLst>
    <p:handoutMasterId r:id="rId83"/>
  </p:handoutMasterIdLst>
  <p:sldIdLst>
    <p:sldId id="256" r:id="rId2"/>
    <p:sldId id="260" r:id="rId3"/>
    <p:sldId id="294" r:id="rId4"/>
    <p:sldId id="319" r:id="rId5"/>
    <p:sldId id="295" r:id="rId6"/>
    <p:sldId id="322" r:id="rId7"/>
    <p:sldId id="324" r:id="rId8"/>
    <p:sldId id="323" r:id="rId9"/>
    <p:sldId id="325" r:id="rId10"/>
    <p:sldId id="326" r:id="rId11"/>
    <p:sldId id="626" r:id="rId12"/>
    <p:sldId id="627" r:id="rId13"/>
    <p:sldId id="628" r:id="rId14"/>
    <p:sldId id="629" r:id="rId15"/>
    <p:sldId id="632" r:id="rId16"/>
    <p:sldId id="641" r:id="rId17"/>
    <p:sldId id="642" r:id="rId18"/>
    <p:sldId id="633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321" r:id="rId27"/>
    <p:sldId id="296" r:id="rId28"/>
    <p:sldId id="297" r:id="rId29"/>
    <p:sldId id="262" r:id="rId30"/>
    <p:sldId id="298" r:id="rId31"/>
    <p:sldId id="264" r:id="rId32"/>
    <p:sldId id="265" r:id="rId33"/>
    <p:sldId id="266" r:id="rId34"/>
    <p:sldId id="267" r:id="rId35"/>
    <p:sldId id="305" r:id="rId36"/>
    <p:sldId id="306" r:id="rId37"/>
    <p:sldId id="307" r:id="rId38"/>
    <p:sldId id="308" r:id="rId39"/>
    <p:sldId id="309" r:id="rId40"/>
    <p:sldId id="270" r:id="rId41"/>
    <p:sldId id="278" r:id="rId42"/>
    <p:sldId id="269" r:id="rId43"/>
    <p:sldId id="271" r:id="rId44"/>
    <p:sldId id="272" r:id="rId45"/>
    <p:sldId id="310" r:id="rId46"/>
    <p:sldId id="311" r:id="rId47"/>
    <p:sldId id="312" r:id="rId48"/>
    <p:sldId id="314" r:id="rId49"/>
    <p:sldId id="275" r:id="rId50"/>
    <p:sldId id="276" r:id="rId51"/>
    <p:sldId id="279" r:id="rId52"/>
    <p:sldId id="280" r:id="rId53"/>
    <p:sldId id="315" r:id="rId54"/>
    <p:sldId id="293" r:id="rId55"/>
    <p:sldId id="316" r:id="rId56"/>
    <p:sldId id="317" r:id="rId57"/>
    <p:sldId id="318" r:id="rId58"/>
    <p:sldId id="299" r:id="rId59"/>
    <p:sldId id="300" r:id="rId60"/>
    <p:sldId id="301" r:id="rId61"/>
    <p:sldId id="302" r:id="rId62"/>
    <p:sldId id="643" r:id="rId63"/>
    <p:sldId id="644" r:id="rId64"/>
    <p:sldId id="645" r:id="rId65"/>
    <p:sldId id="313" r:id="rId66"/>
    <p:sldId id="281" r:id="rId67"/>
    <p:sldId id="282" r:id="rId68"/>
    <p:sldId id="284" r:id="rId69"/>
    <p:sldId id="283" r:id="rId70"/>
    <p:sldId id="285" r:id="rId71"/>
    <p:sldId id="286" r:id="rId72"/>
    <p:sldId id="268" r:id="rId73"/>
    <p:sldId id="287" r:id="rId74"/>
    <p:sldId id="288" r:id="rId75"/>
    <p:sldId id="289" r:id="rId76"/>
    <p:sldId id="291" r:id="rId77"/>
    <p:sldId id="292" r:id="rId78"/>
    <p:sldId id="290" r:id="rId79"/>
    <p:sldId id="647" r:id="rId80"/>
    <p:sldId id="257" r:id="rId81"/>
  </p:sldIdLst>
  <p:sldSz cx="12192000" cy="6858000"/>
  <p:notesSz cx="6858000" cy="9144000"/>
  <p:defaultTextStyle>
    <a:defPPr>
      <a:defRPr lang="he-I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2"/>
    <p:restoredTop sz="94635"/>
  </p:normalViewPr>
  <p:slideViewPr>
    <p:cSldViewPr snapToGrid="0">
      <p:cViewPr varScale="1">
        <p:scale>
          <a:sx n="146" d="100"/>
          <a:sy n="146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3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pnpm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 dirty="0"/>
            <a:t>Microservices</a:t>
          </a:r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IL" dirty="0"/>
            <a:t> Vite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A78F28AE-6688-994C-8DB1-AA86B4575E18}">
      <dgm:prSet/>
      <dgm:spPr/>
      <dgm:t>
        <a:bodyPr/>
        <a:lstStyle/>
        <a:p>
          <a:r>
            <a:rPr lang="en-US" dirty="0"/>
            <a:t>webpack</a:t>
          </a:r>
        </a:p>
      </dgm:t>
    </dgm:pt>
    <dgm:pt modelId="{1C92A215-0618-9D44-993F-C8A27A06E907}" type="parTrans" cxnId="{FF844289-25AD-E54E-ACA5-0DEADF54E9FA}">
      <dgm:prSet/>
      <dgm:spPr/>
    </dgm:pt>
    <dgm:pt modelId="{FA7796F9-1F8A-3641-9143-808C6039D581}" type="sibTrans" cxnId="{FF844289-25AD-E54E-ACA5-0DEADF54E9FA}">
      <dgm:prSet/>
      <dgm:spPr/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4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4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4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4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4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4"/>
      <dgm:spPr/>
    </dgm:pt>
    <dgm:pt modelId="{7CB6D072-B503-8644-88BF-06C74957AA29}" type="pres">
      <dgm:prSet presAssocID="{9DC970DA-8DA7-4E11-8AAC-83562A1C3957}" presName="vert1" presStyleCnt="0"/>
      <dgm:spPr/>
    </dgm:pt>
    <dgm:pt modelId="{EE319DF1-E6CD-2C48-B6C4-F0AB38617ACF}" type="pres">
      <dgm:prSet presAssocID="{A78F28AE-6688-994C-8DB1-AA86B4575E18}" presName="thickLine" presStyleLbl="alignNode1" presStyleIdx="3" presStyleCnt="4"/>
      <dgm:spPr/>
    </dgm:pt>
    <dgm:pt modelId="{83CEA221-468C-724D-B3A2-F3464519409A}" type="pres">
      <dgm:prSet presAssocID="{A78F28AE-6688-994C-8DB1-AA86B4575E18}" presName="horz1" presStyleCnt="0"/>
      <dgm:spPr/>
    </dgm:pt>
    <dgm:pt modelId="{59FCC347-C061-2140-9A41-CD09E06565F1}" type="pres">
      <dgm:prSet presAssocID="{A78F28AE-6688-994C-8DB1-AA86B4575E18}" presName="tx1" presStyleLbl="revTx" presStyleIdx="3" presStyleCnt="4"/>
      <dgm:spPr/>
    </dgm:pt>
    <dgm:pt modelId="{D51E9387-A6EE-504E-A915-CDFFCA7B4D35}" type="pres">
      <dgm:prSet presAssocID="{A78F28AE-6688-994C-8DB1-AA86B4575E18}" presName="vert1" presStyleCnt="0"/>
      <dgm:spPr/>
    </dgm:pt>
  </dgm:ptLst>
  <dgm:cxnLst>
    <dgm:cxn modelId="{98FC9007-FDE4-3F44-8453-042D9F8EFA8D}" type="presOf" srcId="{A78F28AE-6688-994C-8DB1-AA86B4575E18}" destId="{59FCC347-C061-2140-9A41-CD09E06565F1}" srcOrd="0" destOrd="0" presId="urn:microsoft.com/office/officeart/2008/layout/LinedList"/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FF844289-25AD-E54E-ACA5-0DEADF54E9FA}" srcId="{3C0229C3-0E4D-444F-AAED-71FBC0E4762F}" destId="{A78F28AE-6688-994C-8DB1-AA86B4575E18}" srcOrd="3" destOrd="0" parTransId="{1C92A215-0618-9D44-993F-C8A27A06E907}" sibTransId="{FA7796F9-1F8A-3641-9143-808C6039D581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735DCFBF-B192-9240-AB7B-7ABC6A2F9A9A}" type="presParOf" srcId="{FCE9C288-4370-C849-99C5-8F23E52060DD}" destId="{EE319DF1-E6CD-2C48-B6C4-F0AB38617ACF}" srcOrd="6" destOrd="0" presId="urn:microsoft.com/office/officeart/2008/layout/LinedList"/>
    <dgm:cxn modelId="{27093440-98F6-FD46-9EF4-64800ACF0679}" type="presParOf" srcId="{FCE9C288-4370-C849-99C5-8F23E52060DD}" destId="{83CEA221-468C-724D-B3A2-F3464519409A}" srcOrd="7" destOrd="0" presId="urn:microsoft.com/office/officeart/2008/layout/LinedList"/>
    <dgm:cxn modelId="{AD544715-1B3A-C648-A1A3-1AB34D487C60}" type="presParOf" srcId="{83CEA221-468C-724D-B3A2-F3464519409A}" destId="{59FCC347-C061-2140-9A41-CD09E06565F1}" srcOrd="0" destOrd="0" presId="urn:microsoft.com/office/officeart/2008/layout/LinedList"/>
    <dgm:cxn modelId="{1A5A7927-14E3-F74F-85B6-FD7FC0B3F2BD}" type="presParOf" srcId="{83CEA221-468C-724D-B3A2-F3464519409A}" destId="{D51E9387-A6EE-504E-A915-CDFFCA7B4D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53029C-878B-40AF-B712-C91A661174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B9BAA19-4A41-47A8-AB2A-B0E771DB753A}">
      <dgm:prSet/>
      <dgm:spPr/>
      <dgm:t>
        <a:bodyPr/>
        <a:lstStyle/>
        <a:p>
          <a:r>
            <a:rPr lang="en-IL"/>
            <a:t>Developing ProductList</a:t>
          </a:r>
          <a:endParaRPr lang="en-US"/>
        </a:p>
      </dgm:t>
    </dgm:pt>
    <dgm:pt modelId="{94B5E3B9-0379-4FB8-B683-15D215F9B742}" type="parTrans" cxnId="{411DC76E-8138-4FBE-A498-3A14FC633AFC}">
      <dgm:prSet/>
      <dgm:spPr/>
      <dgm:t>
        <a:bodyPr/>
        <a:lstStyle/>
        <a:p>
          <a:endParaRPr lang="en-US"/>
        </a:p>
      </dgm:t>
    </dgm:pt>
    <dgm:pt modelId="{8348E25B-2593-4AC4-890A-4929E7A69417}" type="sibTrans" cxnId="{411DC76E-8138-4FBE-A498-3A14FC633AFC}">
      <dgm:prSet/>
      <dgm:spPr/>
      <dgm:t>
        <a:bodyPr/>
        <a:lstStyle/>
        <a:p>
          <a:endParaRPr lang="en-US"/>
        </a:p>
      </dgm:t>
    </dgm:pt>
    <dgm:pt modelId="{EDE8984B-31E5-44C6-B91C-1495407D0BF6}">
      <dgm:prSet/>
      <dgm:spPr/>
      <dgm:t>
        <a:bodyPr/>
        <a:lstStyle/>
        <a:p>
          <a:r>
            <a:rPr lang="en-IL"/>
            <a:t>Building, Testing</a:t>
          </a:r>
          <a:endParaRPr lang="en-US"/>
        </a:p>
      </dgm:t>
    </dgm:pt>
    <dgm:pt modelId="{9CCDD275-DFF1-4F2D-AA71-D1E34369581A}" type="parTrans" cxnId="{6BEAB494-8869-4F50-9B81-4784B9AE57F4}">
      <dgm:prSet/>
      <dgm:spPr/>
      <dgm:t>
        <a:bodyPr/>
        <a:lstStyle/>
        <a:p>
          <a:endParaRPr lang="en-US"/>
        </a:p>
      </dgm:t>
    </dgm:pt>
    <dgm:pt modelId="{F37798AE-D287-4635-B6DF-13AC6A1848D0}" type="sibTrans" cxnId="{6BEAB494-8869-4F50-9B81-4784B9AE57F4}">
      <dgm:prSet/>
      <dgm:spPr/>
      <dgm:t>
        <a:bodyPr/>
        <a:lstStyle/>
        <a:p>
          <a:endParaRPr lang="en-US"/>
        </a:p>
      </dgm:t>
    </dgm:pt>
    <dgm:pt modelId="{C2D2ADE9-3686-4DD9-BA2C-6FA6BD358BA5}">
      <dgm:prSet/>
      <dgm:spPr/>
      <dgm:t>
        <a:bodyPr/>
        <a:lstStyle/>
        <a:p>
          <a:r>
            <a:rPr lang="en-IL"/>
            <a:t>P</a:t>
          </a:r>
          <a:r>
            <a:rPr lang="en-US"/>
            <a:t>u</a:t>
          </a:r>
          <a:r>
            <a:rPr lang="en-IL"/>
            <a:t>blishing Product list as NPM package ( using npm registry )</a:t>
          </a:r>
          <a:endParaRPr lang="en-US"/>
        </a:p>
      </dgm:t>
    </dgm:pt>
    <dgm:pt modelId="{56EF09DA-B495-4312-9C49-1CB3229C81F8}" type="parTrans" cxnId="{B08DD40E-B5CB-4AA5-B4E6-CEDB80B5194F}">
      <dgm:prSet/>
      <dgm:spPr/>
      <dgm:t>
        <a:bodyPr/>
        <a:lstStyle/>
        <a:p>
          <a:endParaRPr lang="en-US"/>
        </a:p>
      </dgm:t>
    </dgm:pt>
    <dgm:pt modelId="{8E5AFC94-C879-49E0-9575-5E89EABBF253}" type="sibTrans" cxnId="{B08DD40E-B5CB-4AA5-B4E6-CEDB80B5194F}">
      <dgm:prSet/>
      <dgm:spPr/>
      <dgm:t>
        <a:bodyPr/>
        <a:lstStyle/>
        <a:p>
          <a:endParaRPr lang="en-US"/>
        </a:p>
      </dgm:t>
    </dgm:pt>
    <dgm:pt modelId="{4A05B086-6A17-4C64-9540-E2EAB44CF40E}">
      <dgm:prSet/>
      <dgm:spPr/>
      <dgm:t>
        <a:bodyPr/>
        <a:lstStyle/>
        <a:p>
          <a:r>
            <a:rPr lang="en-IL"/>
            <a:t>Devloping Container  - install the new ProductList</a:t>
          </a:r>
          <a:endParaRPr lang="en-US"/>
        </a:p>
      </dgm:t>
    </dgm:pt>
    <dgm:pt modelId="{FF916AC5-26B8-437F-9FD7-7FA9A8FA4A35}" type="parTrans" cxnId="{1CEAB08E-770C-4B90-98E6-85138F07A1E0}">
      <dgm:prSet/>
      <dgm:spPr/>
      <dgm:t>
        <a:bodyPr/>
        <a:lstStyle/>
        <a:p>
          <a:endParaRPr lang="en-US"/>
        </a:p>
      </dgm:t>
    </dgm:pt>
    <dgm:pt modelId="{F9BFE5E0-BE06-461F-9482-0825B596C266}" type="sibTrans" cxnId="{1CEAB08E-770C-4B90-98E6-85138F07A1E0}">
      <dgm:prSet/>
      <dgm:spPr/>
      <dgm:t>
        <a:bodyPr/>
        <a:lstStyle/>
        <a:p>
          <a:endParaRPr lang="en-US"/>
        </a:p>
      </dgm:t>
    </dgm:pt>
    <dgm:pt modelId="{F5A679CA-5ACC-4B50-8895-5525A6E99A7E}">
      <dgm:prSet/>
      <dgm:spPr/>
      <dgm:t>
        <a:bodyPr/>
        <a:lstStyle/>
        <a:p>
          <a:r>
            <a:rPr lang="en-IL"/>
            <a:t>Output bundle includes all the code ( Container &amp; ProductList)</a:t>
          </a:r>
          <a:endParaRPr lang="en-US"/>
        </a:p>
      </dgm:t>
    </dgm:pt>
    <dgm:pt modelId="{1056874A-2F1B-46B3-A61D-689E6757E342}" type="parTrans" cxnId="{D3C85757-6C51-4EC5-9C6C-53B8B0816BE3}">
      <dgm:prSet/>
      <dgm:spPr/>
      <dgm:t>
        <a:bodyPr/>
        <a:lstStyle/>
        <a:p>
          <a:endParaRPr lang="en-US"/>
        </a:p>
      </dgm:t>
    </dgm:pt>
    <dgm:pt modelId="{75C2DC0C-C96E-4555-A6A0-65ACB880CB76}" type="sibTrans" cxnId="{D3C85757-6C51-4EC5-9C6C-53B8B0816BE3}">
      <dgm:prSet/>
      <dgm:spPr/>
      <dgm:t>
        <a:bodyPr/>
        <a:lstStyle/>
        <a:p>
          <a:endParaRPr lang="en-US"/>
        </a:p>
      </dgm:t>
    </dgm:pt>
    <dgm:pt modelId="{4DC3029F-7CA9-411B-B256-8EE1A510152B}">
      <dgm:prSet/>
      <dgm:spPr/>
      <dgm:t>
        <a:bodyPr/>
        <a:lstStyle/>
        <a:p>
          <a:r>
            <a:rPr lang="en-IL"/>
            <a:t>Summary: the Container access the MF’s before the code is loaded in the browser</a:t>
          </a:r>
          <a:endParaRPr lang="en-US"/>
        </a:p>
      </dgm:t>
    </dgm:pt>
    <dgm:pt modelId="{B2A6B63B-BF83-48F0-A0D8-6E4FD06678B9}" type="parTrans" cxnId="{5D45FB39-F23B-4466-A354-DFBCE1930909}">
      <dgm:prSet/>
      <dgm:spPr/>
      <dgm:t>
        <a:bodyPr/>
        <a:lstStyle/>
        <a:p>
          <a:endParaRPr lang="en-US"/>
        </a:p>
      </dgm:t>
    </dgm:pt>
    <dgm:pt modelId="{D3F69ED9-4D25-4CB1-927C-AAE891598E39}" type="sibTrans" cxnId="{5D45FB39-F23B-4466-A354-DFBCE1930909}">
      <dgm:prSet/>
      <dgm:spPr/>
      <dgm:t>
        <a:bodyPr/>
        <a:lstStyle/>
        <a:p>
          <a:endParaRPr lang="en-US"/>
        </a:p>
      </dgm:t>
    </dgm:pt>
    <dgm:pt modelId="{A80F0F57-0AE4-A847-B470-F27D69FC24FF}" type="pres">
      <dgm:prSet presAssocID="{8953029C-878B-40AF-B712-C91A66117485}" presName="linear" presStyleCnt="0">
        <dgm:presLayoutVars>
          <dgm:animLvl val="lvl"/>
          <dgm:resizeHandles val="exact"/>
        </dgm:presLayoutVars>
      </dgm:prSet>
      <dgm:spPr/>
    </dgm:pt>
    <dgm:pt modelId="{3B1AA545-6E94-9347-9F33-C678D5B2276F}" type="pres">
      <dgm:prSet presAssocID="{DB9BAA19-4A41-47A8-AB2A-B0E771DB753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13026D9-7E62-8E4D-ABB4-EF1B1EAD036D}" type="pres">
      <dgm:prSet presAssocID="{8348E25B-2593-4AC4-890A-4929E7A69417}" presName="spacer" presStyleCnt="0"/>
      <dgm:spPr/>
    </dgm:pt>
    <dgm:pt modelId="{1979EB64-BD8E-8845-A66C-E37FDE5DD69F}" type="pres">
      <dgm:prSet presAssocID="{EDE8984B-31E5-44C6-B91C-1495407D0BF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54369C9-D8BE-7D43-B962-8CC0AF609E22}" type="pres">
      <dgm:prSet presAssocID="{F37798AE-D287-4635-B6DF-13AC6A1848D0}" presName="spacer" presStyleCnt="0"/>
      <dgm:spPr/>
    </dgm:pt>
    <dgm:pt modelId="{C334ED43-EC07-574F-BF32-79F9A053DA62}" type="pres">
      <dgm:prSet presAssocID="{C2D2ADE9-3686-4DD9-BA2C-6FA6BD358BA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E9A4E21-C8B4-1749-8108-3BE4797CF151}" type="pres">
      <dgm:prSet presAssocID="{8E5AFC94-C879-49E0-9575-5E89EABBF253}" presName="spacer" presStyleCnt="0"/>
      <dgm:spPr/>
    </dgm:pt>
    <dgm:pt modelId="{87C9C092-278F-3343-81C1-80BD6D99237B}" type="pres">
      <dgm:prSet presAssocID="{4A05B086-6A17-4C64-9540-E2EAB44CF40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669513-5FA0-A24E-A9F3-1945B565408B}" type="pres">
      <dgm:prSet presAssocID="{F9BFE5E0-BE06-461F-9482-0825B596C266}" presName="spacer" presStyleCnt="0"/>
      <dgm:spPr/>
    </dgm:pt>
    <dgm:pt modelId="{5949BC43-AA28-A44F-A5C7-EE575706A5FC}" type="pres">
      <dgm:prSet presAssocID="{F5A679CA-5ACC-4B50-8895-5525A6E99A7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5CD68DE-3F0E-734C-A002-FDBBA7CD43CF}" type="pres">
      <dgm:prSet presAssocID="{75C2DC0C-C96E-4555-A6A0-65ACB880CB76}" presName="spacer" presStyleCnt="0"/>
      <dgm:spPr/>
    </dgm:pt>
    <dgm:pt modelId="{3823FB61-08E8-2B4C-83C7-7975722C99E9}" type="pres">
      <dgm:prSet presAssocID="{4DC3029F-7CA9-411B-B256-8EE1A510152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08DD40E-B5CB-4AA5-B4E6-CEDB80B5194F}" srcId="{8953029C-878B-40AF-B712-C91A66117485}" destId="{C2D2ADE9-3686-4DD9-BA2C-6FA6BD358BA5}" srcOrd="2" destOrd="0" parTransId="{56EF09DA-B495-4312-9C49-1CB3229C81F8}" sibTransId="{8E5AFC94-C879-49E0-9575-5E89EABBF253}"/>
    <dgm:cxn modelId="{5D2CD51E-447E-CF42-A368-BFE9D047839F}" type="presOf" srcId="{4A05B086-6A17-4C64-9540-E2EAB44CF40E}" destId="{87C9C092-278F-3343-81C1-80BD6D99237B}" srcOrd="0" destOrd="0" presId="urn:microsoft.com/office/officeart/2005/8/layout/vList2"/>
    <dgm:cxn modelId="{5D45FB39-F23B-4466-A354-DFBCE1930909}" srcId="{8953029C-878B-40AF-B712-C91A66117485}" destId="{4DC3029F-7CA9-411B-B256-8EE1A510152B}" srcOrd="5" destOrd="0" parTransId="{B2A6B63B-BF83-48F0-A0D8-6E4FD06678B9}" sibTransId="{D3F69ED9-4D25-4CB1-927C-AAE891598E39}"/>
    <dgm:cxn modelId="{D3C85757-6C51-4EC5-9C6C-53B8B0816BE3}" srcId="{8953029C-878B-40AF-B712-C91A66117485}" destId="{F5A679CA-5ACC-4B50-8895-5525A6E99A7E}" srcOrd="4" destOrd="0" parTransId="{1056874A-2F1B-46B3-A61D-689E6757E342}" sibTransId="{75C2DC0C-C96E-4555-A6A0-65ACB880CB76}"/>
    <dgm:cxn modelId="{FAC8485D-BD96-7149-97C0-7BADFAA007D7}" type="presOf" srcId="{F5A679CA-5ACC-4B50-8895-5525A6E99A7E}" destId="{5949BC43-AA28-A44F-A5C7-EE575706A5FC}" srcOrd="0" destOrd="0" presId="urn:microsoft.com/office/officeart/2005/8/layout/vList2"/>
    <dgm:cxn modelId="{D82F965D-C04F-EE4E-A711-DEE0DCB4778C}" type="presOf" srcId="{8953029C-878B-40AF-B712-C91A66117485}" destId="{A80F0F57-0AE4-A847-B470-F27D69FC24FF}" srcOrd="0" destOrd="0" presId="urn:microsoft.com/office/officeart/2005/8/layout/vList2"/>
    <dgm:cxn modelId="{FF2CEF5F-E796-DB4D-B96B-727868DEEC5C}" type="presOf" srcId="{EDE8984B-31E5-44C6-B91C-1495407D0BF6}" destId="{1979EB64-BD8E-8845-A66C-E37FDE5DD69F}" srcOrd="0" destOrd="0" presId="urn:microsoft.com/office/officeart/2005/8/layout/vList2"/>
    <dgm:cxn modelId="{411DC76E-8138-4FBE-A498-3A14FC633AFC}" srcId="{8953029C-878B-40AF-B712-C91A66117485}" destId="{DB9BAA19-4A41-47A8-AB2A-B0E771DB753A}" srcOrd="0" destOrd="0" parTransId="{94B5E3B9-0379-4FB8-B683-15D215F9B742}" sibTransId="{8348E25B-2593-4AC4-890A-4929E7A69417}"/>
    <dgm:cxn modelId="{A15DEE84-74E0-104B-8C04-24DEE0F17AE0}" type="presOf" srcId="{DB9BAA19-4A41-47A8-AB2A-B0E771DB753A}" destId="{3B1AA545-6E94-9347-9F33-C678D5B2276F}" srcOrd="0" destOrd="0" presId="urn:microsoft.com/office/officeart/2005/8/layout/vList2"/>
    <dgm:cxn modelId="{1CEAB08E-770C-4B90-98E6-85138F07A1E0}" srcId="{8953029C-878B-40AF-B712-C91A66117485}" destId="{4A05B086-6A17-4C64-9540-E2EAB44CF40E}" srcOrd="3" destOrd="0" parTransId="{FF916AC5-26B8-437F-9FD7-7FA9A8FA4A35}" sibTransId="{F9BFE5E0-BE06-461F-9482-0825B596C266}"/>
    <dgm:cxn modelId="{5E3D7A94-73AC-8A4B-AB98-F4F2484F5DC7}" type="presOf" srcId="{4DC3029F-7CA9-411B-B256-8EE1A510152B}" destId="{3823FB61-08E8-2B4C-83C7-7975722C99E9}" srcOrd="0" destOrd="0" presId="urn:microsoft.com/office/officeart/2005/8/layout/vList2"/>
    <dgm:cxn modelId="{6BEAB494-8869-4F50-9B81-4784B9AE57F4}" srcId="{8953029C-878B-40AF-B712-C91A66117485}" destId="{EDE8984B-31E5-44C6-B91C-1495407D0BF6}" srcOrd="1" destOrd="0" parTransId="{9CCDD275-DFF1-4F2D-AA71-D1E34369581A}" sibTransId="{F37798AE-D287-4635-B6DF-13AC6A1848D0}"/>
    <dgm:cxn modelId="{D6C487EE-FD04-6842-B74F-AA4D7B9D3DFA}" type="presOf" srcId="{C2D2ADE9-3686-4DD9-BA2C-6FA6BD358BA5}" destId="{C334ED43-EC07-574F-BF32-79F9A053DA62}" srcOrd="0" destOrd="0" presId="urn:microsoft.com/office/officeart/2005/8/layout/vList2"/>
    <dgm:cxn modelId="{462D2EF5-CE62-244E-9E03-5137B31F35B6}" type="presParOf" srcId="{A80F0F57-0AE4-A847-B470-F27D69FC24FF}" destId="{3B1AA545-6E94-9347-9F33-C678D5B2276F}" srcOrd="0" destOrd="0" presId="urn:microsoft.com/office/officeart/2005/8/layout/vList2"/>
    <dgm:cxn modelId="{F2082A83-59C8-A542-8E44-2EC46D632187}" type="presParOf" srcId="{A80F0F57-0AE4-A847-B470-F27D69FC24FF}" destId="{F13026D9-7E62-8E4D-ABB4-EF1B1EAD036D}" srcOrd="1" destOrd="0" presId="urn:microsoft.com/office/officeart/2005/8/layout/vList2"/>
    <dgm:cxn modelId="{DEAB0D8E-2655-E64E-BAD1-7B372A3C57AB}" type="presParOf" srcId="{A80F0F57-0AE4-A847-B470-F27D69FC24FF}" destId="{1979EB64-BD8E-8845-A66C-E37FDE5DD69F}" srcOrd="2" destOrd="0" presId="urn:microsoft.com/office/officeart/2005/8/layout/vList2"/>
    <dgm:cxn modelId="{2B7B126D-9B13-7443-B3DA-1FA07FBE530A}" type="presParOf" srcId="{A80F0F57-0AE4-A847-B470-F27D69FC24FF}" destId="{B54369C9-D8BE-7D43-B962-8CC0AF609E22}" srcOrd="3" destOrd="0" presId="urn:microsoft.com/office/officeart/2005/8/layout/vList2"/>
    <dgm:cxn modelId="{D607D43D-93E6-F149-80FE-D1C315957E50}" type="presParOf" srcId="{A80F0F57-0AE4-A847-B470-F27D69FC24FF}" destId="{C334ED43-EC07-574F-BF32-79F9A053DA62}" srcOrd="4" destOrd="0" presId="urn:microsoft.com/office/officeart/2005/8/layout/vList2"/>
    <dgm:cxn modelId="{3F8F75CD-F4E7-924B-BCDB-BAB011C448BD}" type="presParOf" srcId="{A80F0F57-0AE4-A847-B470-F27D69FC24FF}" destId="{6E9A4E21-C8B4-1749-8108-3BE4797CF151}" srcOrd="5" destOrd="0" presId="urn:microsoft.com/office/officeart/2005/8/layout/vList2"/>
    <dgm:cxn modelId="{8619DCF9-AD47-604B-A162-4E808C1F6621}" type="presParOf" srcId="{A80F0F57-0AE4-A847-B470-F27D69FC24FF}" destId="{87C9C092-278F-3343-81C1-80BD6D99237B}" srcOrd="6" destOrd="0" presId="urn:microsoft.com/office/officeart/2005/8/layout/vList2"/>
    <dgm:cxn modelId="{A918E4E4-4945-F440-921A-2C5EAF45B186}" type="presParOf" srcId="{A80F0F57-0AE4-A847-B470-F27D69FC24FF}" destId="{80669513-5FA0-A24E-A9F3-1945B565408B}" srcOrd="7" destOrd="0" presId="urn:microsoft.com/office/officeart/2005/8/layout/vList2"/>
    <dgm:cxn modelId="{113A2125-4735-D041-9BAB-97344B489A69}" type="presParOf" srcId="{A80F0F57-0AE4-A847-B470-F27D69FC24FF}" destId="{5949BC43-AA28-A44F-A5C7-EE575706A5FC}" srcOrd="8" destOrd="0" presId="urn:microsoft.com/office/officeart/2005/8/layout/vList2"/>
    <dgm:cxn modelId="{7C6D05C6-9520-354F-B038-27E23AC9ABF3}" type="presParOf" srcId="{A80F0F57-0AE4-A847-B470-F27D69FC24FF}" destId="{75CD68DE-3F0E-734C-A002-FDBBA7CD43CF}" srcOrd="9" destOrd="0" presId="urn:microsoft.com/office/officeart/2005/8/layout/vList2"/>
    <dgm:cxn modelId="{471B770F-D2CB-8044-82DF-4E49E43EEAE7}" type="presParOf" srcId="{A80F0F57-0AE4-A847-B470-F27D69FC24FF}" destId="{3823FB61-08E8-2B4C-83C7-7975722C99E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D195D0-5F70-4DB3-A653-1B3FB3DF68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0C7B-84D0-4573-AD07-AE2406A178D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/>
            <a:t>Easy to setup &amp; understand</a:t>
          </a:r>
          <a:endParaRPr lang="en-US"/>
        </a:p>
      </dgm:t>
    </dgm:pt>
    <dgm:pt modelId="{B4DEE57C-FE79-4CB6-8A1D-01BAE82D55A8}" type="parTrans" cxnId="{F66D14A5-AE03-43FE-9C14-823A7AFF498D}">
      <dgm:prSet/>
      <dgm:spPr/>
      <dgm:t>
        <a:bodyPr/>
        <a:lstStyle/>
        <a:p>
          <a:endParaRPr lang="en-US"/>
        </a:p>
      </dgm:t>
    </dgm:pt>
    <dgm:pt modelId="{C2E29AD6-3386-4CFA-99ED-AC187C15ECA0}" type="sibTrans" cxnId="{F66D14A5-AE03-43FE-9C14-823A7AFF498D}">
      <dgm:prSet/>
      <dgm:spPr/>
      <dgm:t>
        <a:bodyPr/>
        <a:lstStyle/>
        <a:p>
          <a:endParaRPr lang="en-US"/>
        </a:p>
      </dgm:t>
    </dgm:pt>
    <dgm:pt modelId="{B843BC17-56D4-476E-B5AE-274BA6DB1FC5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We must deploy the Container every time we want to get the updated ProductList.</a:t>
          </a:r>
          <a:endParaRPr lang="en-US" dirty="0"/>
        </a:p>
      </dgm:t>
    </dgm:pt>
    <dgm:pt modelId="{6B796BE8-C720-416C-9A1E-E632EC7BF46E}" type="parTrans" cxnId="{CBC33EE2-A4C8-4923-BA6A-1E450878C4FF}">
      <dgm:prSet/>
      <dgm:spPr/>
      <dgm:t>
        <a:bodyPr/>
        <a:lstStyle/>
        <a:p>
          <a:endParaRPr lang="en-US"/>
        </a:p>
      </dgm:t>
    </dgm:pt>
    <dgm:pt modelId="{7BE9F936-E9F4-4C8B-9116-27D3EBB920D2}" type="sibTrans" cxnId="{CBC33EE2-A4C8-4923-BA6A-1E450878C4FF}">
      <dgm:prSet/>
      <dgm:spPr/>
      <dgm:t>
        <a:bodyPr/>
        <a:lstStyle/>
        <a:p>
          <a:endParaRPr lang="en-US"/>
        </a:p>
      </dgm:t>
    </dgm:pt>
    <dgm:pt modelId="{B7038462-5B82-485F-A824-A5EA94702FB3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Tempting tightly couple the Container and the ProductList together</a:t>
          </a:r>
          <a:endParaRPr lang="en-US" dirty="0"/>
        </a:p>
      </dgm:t>
    </dgm:pt>
    <dgm:pt modelId="{B71BACD0-D46A-4A2B-9AF2-4B16FA9B76CE}" type="parTrans" cxnId="{8D0442F4-6141-48CD-AD01-8E10E97E4BBB}">
      <dgm:prSet/>
      <dgm:spPr/>
      <dgm:t>
        <a:bodyPr/>
        <a:lstStyle/>
        <a:p>
          <a:endParaRPr lang="en-US"/>
        </a:p>
      </dgm:t>
    </dgm:pt>
    <dgm:pt modelId="{3F2E9B55-19D2-43DC-9089-A8F7851B309C}" type="sibTrans" cxnId="{8D0442F4-6141-48CD-AD01-8E10E97E4BBB}">
      <dgm:prSet/>
      <dgm:spPr/>
      <dgm:t>
        <a:bodyPr/>
        <a:lstStyle/>
        <a:p>
          <a:endParaRPr lang="en-US"/>
        </a:p>
      </dgm:t>
    </dgm:pt>
    <dgm:pt modelId="{CB3DD0D2-8E3D-D145-ACA0-A66B4B185F54}" type="pres">
      <dgm:prSet presAssocID="{D5D195D0-5F70-4DB3-A653-1B3FB3DF6849}" presName="linear" presStyleCnt="0">
        <dgm:presLayoutVars>
          <dgm:animLvl val="lvl"/>
          <dgm:resizeHandles val="exact"/>
        </dgm:presLayoutVars>
      </dgm:prSet>
      <dgm:spPr/>
    </dgm:pt>
    <dgm:pt modelId="{E5C569EB-21AC-1A41-AFEF-3F215B5743E0}" type="pres">
      <dgm:prSet presAssocID="{E91C0C7B-84D0-4573-AD07-AE2406A178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6DC5FD-25FB-8F40-A4A9-67B661CEB426}" type="pres">
      <dgm:prSet presAssocID="{C2E29AD6-3386-4CFA-99ED-AC187C15ECA0}" presName="spacer" presStyleCnt="0"/>
      <dgm:spPr/>
    </dgm:pt>
    <dgm:pt modelId="{749C73D7-B4CC-0D47-87C3-3B1294754426}" type="pres">
      <dgm:prSet presAssocID="{B843BC17-56D4-476E-B5AE-274BA6DB1F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17AC62-C9BD-004B-927D-17B3E95C7D33}" type="pres">
      <dgm:prSet presAssocID="{7BE9F936-E9F4-4C8B-9116-27D3EBB920D2}" presName="spacer" presStyleCnt="0"/>
      <dgm:spPr/>
    </dgm:pt>
    <dgm:pt modelId="{E2F80919-ACEC-1945-893A-4AF74FC71844}" type="pres">
      <dgm:prSet presAssocID="{B7038462-5B82-485F-A824-A5EA94702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707231-E30B-7C42-BF32-19B06591EA37}" type="presOf" srcId="{B7038462-5B82-485F-A824-A5EA94702FB3}" destId="{E2F80919-ACEC-1945-893A-4AF74FC71844}" srcOrd="0" destOrd="0" presId="urn:microsoft.com/office/officeart/2005/8/layout/vList2"/>
    <dgm:cxn modelId="{17183D35-8F1F-564A-9DC9-2D8C78F83A20}" type="presOf" srcId="{B843BC17-56D4-476E-B5AE-274BA6DB1FC5}" destId="{749C73D7-B4CC-0D47-87C3-3B1294754426}" srcOrd="0" destOrd="0" presId="urn:microsoft.com/office/officeart/2005/8/layout/vList2"/>
    <dgm:cxn modelId="{F66D14A5-AE03-43FE-9C14-823A7AFF498D}" srcId="{D5D195D0-5F70-4DB3-A653-1B3FB3DF6849}" destId="{E91C0C7B-84D0-4573-AD07-AE2406A178D6}" srcOrd="0" destOrd="0" parTransId="{B4DEE57C-FE79-4CB6-8A1D-01BAE82D55A8}" sibTransId="{C2E29AD6-3386-4CFA-99ED-AC187C15ECA0}"/>
    <dgm:cxn modelId="{C7D457DD-29D3-F847-80A6-346CD92D991D}" type="presOf" srcId="{E91C0C7B-84D0-4573-AD07-AE2406A178D6}" destId="{E5C569EB-21AC-1A41-AFEF-3F215B5743E0}" srcOrd="0" destOrd="0" presId="urn:microsoft.com/office/officeart/2005/8/layout/vList2"/>
    <dgm:cxn modelId="{CBC33EE2-A4C8-4923-BA6A-1E450878C4FF}" srcId="{D5D195D0-5F70-4DB3-A653-1B3FB3DF6849}" destId="{B843BC17-56D4-476E-B5AE-274BA6DB1FC5}" srcOrd="1" destOrd="0" parTransId="{6B796BE8-C720-416C-9A1E-E632EC7BF46E}" sibTransId="{7BE9F936-E9F4-4C8B-9116-27D3EBB920D2}"/>
    <dgm:cxn modelId="{A29605EE-8620-5348-913D-57F9C9756064}" type="presOf" srcId="{D5D195D0-5F70-4DB3-A653-1B3FB3DF6849}" destId="{CB3DD0D2-8E3D-D145-ACA0-A66B4B185F54}" srcOrd="0" destOrd="0" presId="urn:microsoft.com/office/officeart/2005/8/layout/vList2"/>
    <dgm:cxn modelId="{8D0442F4-6141-48CD-AD01-8E10E97E4BBB}" srcId="{D5D195D0-5F70-4DB3-A653-1B3FB3DF6849}" destId="{B7038462-5B82-485F-A824-A5EA94702FB3}" srcOrd="2" destOrd="0" parTransId="{B71BACD0-D46A-4A2B-9AF2-4B16FA9B76CE}" sibTransId="{3F2E9B55-19D2-43DC-9089-A8F7851B309C}"/>
    <dgm:cxn modelId="{04567455-27CE-7648-9481-C51C0808D5A0}" type="presParOf" srcId="{CB3DD0D2-8E3D-D145-ACA0-A66B4B185F54}" destId="{E5C569EB-21AC-1A41-AFEF-3F215B5743E0}" srcOrd="0" destOrd="0" presId="urn:microsoft.com/office/officeart/2005/8/layout/vList2"/>
    <dgm:cxn modelId="{772D6F38-280F-454C-B5F5-DD8063D5F064}" type="presParOf" srcId="{CB3DD0D2-8E3D-D145-ACA0-A66B4B185F54}" destId="{F66DC5FD-25FB-8F40-A4A9-67B661CEB426}" srcOrd="1" destOrd="0" presId="urn:microsoft.com/office/officeart/2005/8/layout/vList2"/>
    <dgm:cxn modelId="{A94F0273-C999-4547-AECD-292F9C7AFF1E}" type="presParOf" srcId="{CB3DD0D2-8E3D-D145-ACA0-A66B4B185F54}" destId="{749C73D7-B4CC-0D47-87C3-3B1294754426}" srcOrd="2" destOrd="0" presId="urn:microsoft.com/office/officeart/2005/8/layout/vList2"/>
    <dgm:cxn modelId="{5DE3B520-EEB3-824C-95C1-B11DC5E940C4}" type="presParOf" srcId="{CB3DD0D2-8E3D-D145-ACA0-A66B4B185F54}" destId="{3417AC62-C9BD-004B-927D-17B3E95C7D33}" srcOrd="3" destOrd="0" presId="urn:microsoft.com/office/officeart/2005/8/layout/vList2"/>
    <dgm:cxn modelId="{B984756D-19C4-1F4E-AF51-7EDEAFE45368}" type="presParOf" srcId="{CB3DD0D2-8E3D-D145-ACA0-A66B4B185F54}" destId="{E2F80919-ACEC-1945-893A-4AF74FC718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9234E00-EFF8-4620-90F7-DBB7E9BCAF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CA54B8D-92FD-4E3F-8E78-0C0176F810B3}">
      <dgm:prSet/>
      <dgm:spPr/>
      <dgm:t>
        <a:bodyPr/>
        <a:lstStyle/>
        <a:p>
          <a:r>
            <a:rPr lang="en-IL"/>
            <a:t>Create lib</a:t>
          </a:r>
          <a:endParaRPr lang="en-US"/>
        </a:p>
      </dgm:t>
    </dgm:pt>
    <dgm:pt modelId="{5998A8C1-3534-4E8A-B86D-B7DAD0F65026}" type="parTrans" cxnId="{3416DB1F-C942-4537-975F-D24DF40C3073}">
      <dgm:prSet/>
      <dgm:spPr/>
      <dgm:t>
        <a:bodyPr/>
        <a:lstStyle/>
        <a:p>
          <a:endParaRPr lang="en-US"/>
        </a:p>
      </dgm:t>
    </dgm:pt>
    <dgm:pt modelId="{E635C923-B122-424B-9711-917733D42E5F}" type="sibTrans" cxnId="{3416DB1F-C942-4537-975F-D24DF40C3073}">
      <dgm:prSet/>
      <dgm:spPr/>
      <dgm:t>
        <a:bodyPr/>
        <a:lstStyle/>
        <a:p>
          <a:endParaRPr lang="en-US"/>
        </a:p>
      </dgm:t>
    </dgm:pt>
    <dgm:pt modelId="{DEB9E910-B3A4-4F68-A827-109545E60480}">
      <dgm:prSet/>
      <dgm:spPr/>
      <dgm:t>
        <a:bodyPr/>
        <a:lstStyle/>
        <a:p>
          <a:r>
            <a:rPr lang="en-US"/>
            <a:t>P</a:t>
          </a:r>
          <a:r>
            <a:rPr lang="en-IL"/>
            <a:t>ublish</a:t>
          </a:r>
          <a:endParaRPr lang="en-US"/>
        </a:p>
      </dgm:t>
    </dgm:pt>
    <dgm:pt modelId="{5FB13EA5-615E-486E-940D-A6405F1748DA}" type="parTrans" cxnId="{07DC5EA0-047E-4EBF-A317-19F898F7D4A5}">
      <dgm:prSet/>
      <dgm:spPr/>
      <dgm:t>
        <a:bodyPr/>
        <a:lstStyle/>
        <a:p>
          <a:endParaRPr lang="en-US"/>
        </a:p>
      </dgm:t>
    </dgm:pt>
    <dgm:pt modelId="{C334369F-5E35-4898-BE57-6710C910244F}" type="sibTrans" cxnId="{07DC5EA0-047E-4EBF-A317-19F898F7D4A5}">
      <dgm:prSet/>
      <dgm:spPr/>
      <dgm:t>
        <a:bodyPr/>
        <a:lstStyle/>
        <a:p>
          <a:endParaRPr lang="en-US"/>
        </a:p>
      </dgm:t>
    </dgm:pt>
    <dgm:pt modelId="{A49E4A90-6B03-4E41-B3D5-2EFD15C5072F}">
      <dgm:prSet/>
      <dgm:spPr/>
      <dgm:t>
        <a:bodyPr/>
        <a:lstStyle/>
        <a:p>
          <a:r>
            <a:rPr lang="en-US"/>
            <a:t>U</a:t>
          </a:r>
          <a:r>
            <a:rPr lang="en-IL"/>
            <a:t>se the Component</a:t>
          </a:r>
          <a:endParaRPr lang="en-US"/>
        </a:p>
      </dgm:t>
    </dgm:pt>
    <dgm:pt modelId="{4BE8B039-F415-4C33-9C66-63245182E761}" type="parTrans" cxnId="{AD835DEA-0CB3-4E6E-93DD-79CB95F7E5F7}">
      <dgm:prSet/>
      <dgm:spPr/>
      <dgm:t>
        <a:bodyPr/>
        <a:lstStyle/>
        <a:p>
          <a:endParaRPr lang="en-US"/>
        </a:p>
      </dgm:t>
    </dgm:pt>
    <dgm:pt modelId="{30677D2A-D692-4AFC-81AF-872B72EFF65F}" type="sibTrans" cxnId="{AD835DEA-0CB3-4E6E-93DD-79CB95F7E5F7}">
      <dgm:prSet/>
      <dgm:spPr/>
      <dgm:t>
        <a:bodyPr/>
        <a:lstStyle/>
        <a:p>
          <a:endParaRPr lang="en-US"/>
        </a:p>
      </dgm:t>
    </dgm:pt>
    <dgm:pt modelId="{3DC9B1F7-3FDD-4341-9C63-6BCAE540D121}" type="pres">
      <dgm:prSet presAssocID="{C9234E00-EFF8-4620-90F7-DBB7E9BCAF0E}" presName="root" presStyleCnt="0">
        <dgm:presLayoutVars>
          <dgm:dir/>
          <dgm:resizeHandles val="exact"/>
        </dgm:presLayoutVars>
      </dgm:prSet>
      <dgm:spPr/>
    </dgm:pt>
    <dgm:pt modelId="{866D7DFC-A354-4E71-ACDD-C7F47F92F7C2}" type="pres">
      <dgm:prSet presAssocID="{ACA54B8D-92FD-4E3F-8E78-0C0176F810B3}" presName="compNode" presStyleCnt="0"/>
      <dgm:spPr/>
    </dgm:pt>
    <dgm:pt modelId="{3ED589E0-D01C-43BE-9DC7-93AB31AA3DC7}" type="pres">
      <dgm:prSet presAssocID="{ACA54B8D-92FD-4E3F-8E78-0C0176F810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124C59E-B8CE-4F92-91E7-FED06900761E}" type="pres">
      <dgm:prSet presAssocID="{ACA54B8D-92FD-4E3F-8E78-0C0176F810B3}" presName="spaceRect" presStyleCnt="0"/>
      <dgm:spPr/>
    </dgm:pt>
    <dgm:pt modelId="{4BC7B396-F8C9-4E27-BB43-4F1B877C0AD6}" type="pres">
      <dgm:prSet presAssocID="{ACA54B8D-92FD-4E3F-8E78-0C0176F810B3}" presName="textRect" presStyleLbl="revTx" presStyleIdx="0" presStyleCnt="3">
        <dgm:presLayoutVars>
          <dgm:chMax val="1"/>
          <dgm:chPref val="1"/>
        </dgm:presLayoutVars>
      </dgm:prSet>
      <dgm:spPr/>
    </dgm:pt>
    <dgm:pt modelId="{B439891B-6573-49A4-ABB5-4F612E4EA336}" type="pres">
      <dgm:prSet presAssocID="{E635C923-B122-424B-9711-917733D42E5F}" presName="sibTrans" presStyleCnt="0"/>
      <dgm:spPr/>
    </dgm:pt>
    <dgm:pt modelId="{6B3ED544-1EC1-4E89-A23C-0AC80F3E56B4}" type="pres">
      <dgm:prSet presAssocID="{DEB9E910-B3A4-4F68-A827-109545E60480}" presName="compNode" presStyleCnt="0"/>
      <dgm:spPr/>
    </dgm:pt>
    <dgm:pt modelId="{8B230D2A-E92A-4D1F-9AE6-0CDAB8E69184}" type="pres">
      <dgm:prSet presAssocID="{DEB9E910-B3A4-4F68-A827-109545E60480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54F2D13-37DF-41AC-9A5A-CC295E628DDA}" type="pres">
      <dgm:prSet presAssocID="{DEB9E910-B3A4-4F68-A827-109545E60480}" presName="spaceRect" presStyleCnt="0"/>
      <dgm:spPr/>
    </dgm:pt>
    <dgm:pt modelId="{1C0866DE-1F73-45F5-98A5-E2AF935629E8}" type="pres">
      <dgm:prSet presAssocID="{DEB9E910-B3A4-4F68-A827-109545E60480}" presName="textRect" presStyleLbl="revTx" presStyleIdx="1" presStyleCnt="3">
        <dgm:presLayoutVars>
          <dgm:chMax val="1"/>
          <dgm:chPref val="1"/>
        </dgm:presLayoutVars>
      </dgm:prSet>
      <dgm:spPr/>
    </dgm:pt>
    <dgm:pt modelId="{EDCC8AD1-4AC4-42FD-82C8-7159EF86F43B}" type="pres">
      <dgm:prSet presAssocID="{C334369F-5E35-4898-BE57-6710C910244F}" presName="sibTrans" presStyleCnt="0"/>
      <dgm:spPr/>
    </dgm:pt>
    <dgm:pt modelId="{0FDC3702-C8D3-45E8-BB36-A0EF35202AE1}" type="pres">
      <dgm:prSet presAssocID="{A49E4A90-6B03-4E41-B3D5-2EFD15C5072F}" presName="compNode" presStyleCnt="0"/>
      <dgm:spPr/>
    </dgm:pt>
    <dgm:pt modelId="{B37807EB-0E1C-4C45-87C7-7AAC6F0174F7}" type="pres">
      <dgm:prSet presAssocID="{A49E4A90-6B03-4E41-B3D5-2EFD15C5072F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1875567-8750-4E47-B67F-33C89D2476E9}" type="pres">
      <dgm:prSet presAssocID="{A49E4A90-6B03-4E41-B3D5-2EFD15C5072F}" presName="spaceRect" presStyleCnt="0"/>
      <dgm:spPr/>
    </dgm:pt>
    <dgm:pt modelId="{EE7A2485-0271-4767-BAAC-0214A1851857}" type="pres">
      <dgm:prSet presAssocID="{A49E4A90-6B03-4E41-B3D5-2EFD15C5072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16DB1F-C942-4537-975F-D24DF40C3073}" srcId="{C9234E00-EFF8-4620-90F7-DBB7E9BCAF0E}" destId="{ACA54B8D-92FD-4E3F-8E78-0C0176F810B3}" srcOrd="0" destOrd="0" parTransId="{5998A8C1-3534-4E8A-B86D-B7DAD0F65026}" sibTransId="{E635C923-B122-424B-9711-917733D42E5F}"/>
    <dgm:cxn modelId="{69EEDD30-9308-42D3-ABE6-1CC99AEDE6EC}" type="presOf" srcId="{DEB9E910-B3A4-4F68-A827-109545E60480}" destId="{1C0866DE-1F73-45F5-98A5-E2AF935629E8}" srcOrd="0" destOrd="0" presId="urn:microsoft.com/office/officeart/2018/2/layout/IconLabelList"/>
    <dgm:cxn modelId="{1C164137-6E78-41F7-959F-521D36D1D968}" type="presOf" srcId="{A49E4A90-6B03-4E41-B3D5-2EFD15C5072F}" destId="{EE7A2485-0271-4767-BAAC-0214A1851857}" srcOrd="0" destOrd="0" presId="urn:microsoft.com/office/officeart/2018/2/layout/IconLabelList"/>
    <dgm:cxn modelId="{8117B07A-FB16-4DB1-A21E-033F95917766}" type="presOf" srcId="{C9234E00-EFF8-4620-90F7-DBB7E9BCAF0E}" destId="{3DC9B1F7-3FDD-4341-9C63-6BCAE540D121}" srcOrd="0" destOrd="0" presId="urn:microsoft.com/office/officeart/2018/2/layout/IconLabelList"/>
    <dgm:cxn modelId="{07DC5EA0-047E-4EBF-A317-19F898F7D4A5}" srcId="{C9234E00-EFF8-4620-90F7-DBB7E9BCAF0E}" destId="{DEB9E910-B3A4-4F68-A827-109545E60480}" srcOrd="1" destOrd="0" parTransId="{5FB13EA5-615E-486E-940D-A6405F1748DA}" sibTransId="{C334369F-5E35-4898-BE57-6710C910244F}"/>
    <dgm:cxn modelId="{00B5F7C7-ABED-4191-84FD-0BED5C300C6B}" type="presOf" srcId="{ACA54B8D-92FD-4E3F-8E78-0C0176F810B3}" destId="{4BC7B396-F8C9-4E27-BB43-4F1B877C0AD6}" srcOrd="0" destOrd="0" presId="urn:microsoft.com/office/officeart/2018/2/layout/IconLabelList"/>
    <dgm:cxn modelId="{AD835DEA-0CB3-4E6E-93DD-79CB95F7E5F7}" srcId="{C9234E00-EFF8-4620-90F7-DBB7E9BCAF0E}" destId="{A49E4A90-6B03-4E41-B3D5-2EFD15C5072F}" srcOrd="2" destOrd="0" parTransId="{4BE8B039-F415-4C33-9C66-63245182E761}" sibTransId="{30677D2A-D692-4AFC-81AF-872B72EFF65F}"/>
    <dgm:cxn modelId="{5D00FADE-3F72-40D6-8ED3-2138C40327AC}" type="presParOf" srcId="{3DC9B1F7-3FDD-4341-9C63-6BCAE540D121}" destId="{866D7DFC-A354-4E71-ACDD-C7F47F92F7C2}" srcOrd="0" destOrd="0" presId="urn:microsoft.com/office/officeart/2018/2/layout/IconLabelList"/>
    <dgm:cxn modelId="{FC805AC3-F12B-41BB-AD43-11DA5E433534}" type="presParOf" srcId="{866D7DFC-A354-4E71-ACDD-C7F47F92F7C2}" destId="{3ED589E0-D01C-43BE-9DC7-93AB31AA3DC7}" srcOrd="0" destOrd="0" presId="urn:microsoft.com/office/officeart/2018/2/layout/IconLabelList"/>
    <dgm:cxn modelId="{9EB0C71A-914D-41E6-8DF1-FCCA0B835EBE}" type="presParOf" srcId="{866D7DFC-A354-4E71-ACDD-C7F47F92F7C2}" destId="{8124C59E-B8CE-4F92-91E7-FED06900761E}" srcOrd="1" destOrd="0" presId="urn:microsoft.com/office/officeart/2018/2/layout/IconLabelList"/>
    <dgm:cxn modelId="{8BD45ABB-71D8-4EC1-A346-5F1F854DD64E}" type="presParOf" srcId="{866D7DFC-A354-4E71-ACDD-C7F47F92F7C2}" destId="{4BC7B396-F8C9-4E27-BB43-4F1B877C0AD6}" srcOrd="2" destOrd="0" presId="urn:microsoft.com/office/officeart/2018/2/layout/IconLabelList"/>
    <dgm:cxn modelId="{279825BA-50C4-49C5-977D-030546BB9C99}" type="presParOf" srcId="{3DC9B1F7-3FDD-4341-9C63-6BCAE540D121}" destId="{B439891B-6573-49A4-ABB5-4F612E4EA336}" srcOrd="1" destOrd="0" presId="urn:microsoft.com/office/officeart/2018/2/layout/IconLabelList"/>
    <dgm:cxn modelId="{D521230E-7518-4D15-A62A-3FD7EE5FE1FE}" type="presParOf" srcId="{3DC9B1F7-3FDD-4341-9C63-6BCAE540D121}" destId="{6B3ED544-1EC1-4E89-A23C-0AC80F3E56B4}" srcOrd="2" destOrd="0" presId="urn:microsoft.com/office/officeart/2018/2/layout/IconLabelList"/>
    <dgm:cxn modelId="{DABADF34-5041-4DE2-9433-AB49A9844622}" type="presParOf" srcId="{6B3ED544-1EC1-4E89-A23C-0AC80F3E56B4}" destId="{8B230D2A-E92A-4D1F-9AE6-0CDAB8E69184}" srcOrd="0" destOrd="0" presId="urn:microsoft.com/office/officeart/2018/2/layout/IconLabelList"/>
    <dgm:cxn modelId="{1DC1EF6E-3DA0-47C1-B553-88F2ACA0C129}" type="presParOf" srcId="{6B3ED544-1EC1-4E89-A23C-0AC80F3E56B4}" destId="{F54F2D13-37DF-41AC-9A5A-CC295E628DDA}" srcOrd="1" destOrd="0" presId="urn:microsoft.com/office/officeart/2018/2/layout/IconLabelList"/>
    <dgm:cxn modelId="{B3372E0A-D881-473F-B2D6-FED7DF8FCA7D}" type="presParOf" srcId="{6B3ED544-1EC1-4E89-A23C-0AC80F3E56B4}" destId="{1C0866DE-1F73-45F5-98A5-E2AF935629E8}" srcOrd="2" destOrd="0" presId="urn:microsoft.com/office/officeart/2018/2/layout/IconLabelList"/>
    <dgm:cxn modelId="{A5305165-A324-4A20-B73B-D3A3CFFEFE20}" type="presParOf" srcId="{3DC9B1F7-3FDD-4341-9C63-6BCAE540D121}" destId="{EDCC8AD1-4AC4-42FD-82C8-7159EF86F43B}" srcOrd="3" destOrd="0" presId="urn:microsoft.com/office/officeart/2018/2/layout/IconLabelList"/>
    <dgm:cxn modelId="{C33956E3-AAB4-4B1A-843C-008167C9E41F}" type="presParOf" srcId="{3DC9B1F7-3FDD-4341-9C63-6BCAE540D121}" destId="{0FDC3702-C8D3-45E8-BB36-A0EF35202AE1}" srcOrd="4" destOrd="0" presId="urn:microsoft.com/office/officeart/2018/2/layout/IconLabelList"/>
    <dgm:cxn modelId="{8039549D-8898-46B7-8E4E-8BFC7EEE0B33}" type="presParOf" srcId="{0FDC3702-C8D3-45E8-BB36-A0EF35202AE1}" destId="{B37807EB-0E1C-4C45-87C7-7AAC6F0174F7}" srcOrd="0" destOrd="0" presId="urn:microsoft.com/office/officeart/2018/2/layout/IconLabelList"/>
    <dgm:cxn modelId="{FC4C345E-CD06-48E8-8D67-52C76A56403D}" type="presParOf" srcId="{0FDC3702-C8D3-45E8-BB36-A0EF35202AE1}" destId="{01875567-8750-4E47-B67F-33C89D2476E9}" srcOrd="1" destOrd="0" presId="urn:microsoft.com/office/officeart/2018/2/layout/IconLabelList"/>
    <dgm:cxn modelId="{56737CD9-B537-47BF-9EE3-90DC36D47C57}" type="presParOf" srcId="{0FDC3702-C8D3-45E8-BB36-A0EF35202AE1}" destId="{EE7A2485-0271-4767-BAAC-0214A18518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EB4FA7-AB5E-4ED7-B3BF-19F8D2DC086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22D3DA9-B90D-45A0-89EB-F5ED5BCD3E61}">
      <dgm:prSet/>
      <dgm:spPr/>
      <dgm:t>
        <a:bodyPr/>
        <a:lstStyle/>
        <a:p>
          <a:r>
            <a:rPr lang="en-US" i="0"/>
            <a:t>Lightning-Fast Development Server</a:t>
          </a:r>
          <a:endParaRPr lang="en-US"/>
        </a:p>
      </dgm:t>
    </dgm:pt>
    <dgm:pt modelId="{E4D73FFB-F298-480B-B7FC-1805BB7281B3}" type="parTrans" cxnId="{08524E21-692A-436C-B045-5C6067C3730B}">
      <dgm:prSet/>
      <dgm:spPr/>
      <dgm:t>
        <a:bodyPr/>
        <a:lstStyle/>
        <a:p>
          <a:endParaRPr lang="en-US"/>
        </a:p>
      </dgm:t>
    </dgm:pt>
    <dgm:pt modelId="{907E3144-6C06-4D9B-8591-BAFC22A26A45}" type="sibTrans" cxnId="{08524E21-692A-436C-B045-5C6067C3730B}">
      <dgm:prSet/>
      <dgm:spPr/>
      <dgm:t>
        <a:bodyPr/>
        <a:lstStyle/>
        <a:p>
          <a:endParaRPr lang="en-US"/>
        </a:p>
      </dgm:t>
    </dgm:pt>
    <dgm:pt modelId="{FBDAEAF6-AEF0-43C0-A17A-5EEFE60E6FB9}">
      <dgm:prSet/>
      <dgm:spPr/>
      <dgm:t>
        <a:bodyPr/>
        <a:lstStyle/>
        <a:p>
          <a:r>
            <a:rPr lang="en-US" i="0"/>
            <a:t>Native ES Modules Support</a:t>
          </a:r>
          <a:endParaRPr lang="en-US"/>
        </a:p>
      </dgm:t>
    </dgm:pt>
    <dgm:pt modelId="{CD40A210-C788-4465-B4D7-EECE55CA0595}" type="parTrans" cxnId="{D226D98A-B5C9-4836-A0E9-4BCDE666D35D}">
      <dgm:prSet/>
      <dgm:spPr/>
      <dgm:t>
        <a:bodyPr/>
        <a:lstStyle/>
        <a:p>
          <a:endParaRPr lang="en-US"/>
        </a:p>
      </dgm:t>
    </dgm:pt>
    <dgm:pt modelId="{14AD259E-57A0-4017-BACE-B7EEC749F3CC}" type="sibTrans" cxnId="{D226D98A-B5C9-4836-A0E9-4BCDE666D35D}">
      <dgm:prSet/>
      <dgm:spPr/>
      <dgm:t>
        <a:bodyPr/>
        <a:lstStyle/>
        <a:p>
          <a:endParaRPr lang="en-US"/>
        </a:p>
      </dgm:t>
    </dgm:pt>
    <dgm:pt modelId="{3EDD895D-25EC-4AA0-87C5-E2403301F4D8}">
      <dgm:prSet/>
      <dgm:spPr/>
      <dgm:t>
        <a:bodyPr/>
        <a:lstStyle/>
        <a:p>
          <a:r>
            <a:rPr lang="en-US" i="0"/>
            <a:t>Blazing-Fast Production Builds</a:t>
          </a:r>
          <a:endParaRPr lang="en-US"/>
        </a:p>
      </dgm:t>
    </dgm:pt>
    <dgm:pt modelId="{8B9EDF95-9318-4E18-8013-38E2190EDE3D}" type="parTrans" cxnId="{01AFE8EF-1AA4-47F0-9D1F-9D628B79AF68}">
      <dgm:prSet/>
      <dgm:spPr/>
      <dgm:t>
        <a:bodyPr/>
        <a:lstStyle/>
        <a:p>
          <a:endParaRPr lang="en-US"/>
        </a:p>
      </dgm:t>
    </dgm:pt>
    <dgm:pt modelId="{BCBC7FEA-766A-4736-B4FD-CB361444674E}" type="sibTrans" cxnId="{01AFE8EF-1AA4-47F0-9D1F-9D628B79AF68}">
      <dgm:prSet/>
      <dgm:spPr/>
      <dgm:t>
        <a:bodyPr/>
        <a:lstStyle/>
        <a:p>
          <a:endParaRPr lang="en-US"/>
        </a:p>
      </dgm:t>
    </dgm:pt>
    <dgm:pt modelId="{38840827-81FF-4B58-BFFE-110E71A799DB}">
      <dgm:prSet/>
      <dgm:spPr/>
      <dgm:t>
        <a:bodyPr/>
        <a:lstStyle/>
        <a:p>
          <a:r>
            <a:rPr lang="en-US" i="0"/>
            <a:t>Zero Configuration</a:t>
          </a:r>
          <a:endParaRPr lang="en-US"/>
        </a:p>
      </dgm:t>
    </dgm:pt>
    <dgm:pt modelId="{CE47DCD6-5068-4BBF-8DD5-942151A3983F}" type="parTrans" cxnId="{54C9B4EC-AF67-4B73-856D-6A217FB61D60}">
      <dgm:prSet/>
      <dgm:spPr/>
      <dgm:t>
        <a:bodyPr/>
        <a:lstStyle/>
        <a:p>
          <a:endParaRPr lang="en-US"/>
        </a:p>
      </dgm:t>
    </dgm:pt>
    <dgm:pt modelId="{8813334A-2A13-46B1-B00F-8E36FCB6B7C9}" type="sibTrans" cxnId="{54C9B4EC-AF67-4B73-856D-6A217FB61D60}">
      <dgm:prSet/>
      <dgm:spPr/>
      <dgm:t>
        <a:bodyPr/>
        <a:lstStyle/>
        <a:p>
          <a:endParaRPr lang="en-US"/>
        </a:p>
      </dgm:t>
    </dgm:pt>
    <dgm:pt modelId="{85EA6115-4878-4C95-A0E9-9DC98E12CEDB}">
      <dgm:prSet/>
      <dgm:spPr/>
      <dgm:t>
        <a:bodyPr/>
        <a:lstStyle/>
        <a:p>
          <a:r>
            <a:rPr lang="en-US" i="0"/>
            <a:t>Devtool Integration</a:t>
          </a:r>
          <a:endParaRPr lang="en-US"/>
        </a:p>
      </dgm:t>
    </dgm:pt>
    <dgm:pt modelId="{6A647C68-ECBF-40FE-8730-67D34AAFC660}" type="parTrans" cxnId="{42804905-32C1-43F2-8A0C-7D5AD7E6EE1D}">
      <dgm:prSet/>
      <dgm:spPr/>
      <dgm:t>
        <a:bodyPr/>
        <a:lstStyle/>
        <a:p>
          <a:endParaRPr lang="en-US"/>
        </a:p>
      </dgm:t>
    </dgm:pt>
    <dgm:pt modelId="{9E024DA3-66F3-4725-BC76-FF08C3107D40}" type="sibTrans" cxnId="{42804905-32C1-43F2-8A0C-7D5AD7E6EE1D}">
      <dgm:prSet/>
      <dgm:spPr/>
      <dgm:t>
        <a:bodyPr/>
        <a:lstStyle/>
        <a:p>
          <a:endParaRPr lang="en-US"/>
        </a:p>
      </dgm:t>
    </dgm:pt>
    <dgm:pt modelId="{60369B01-D469-4B2F-AC83-9E7C552A8517}">
      <dgm:prSet/>
      <dgm:spPr/>
      <dgm:t>
        <a:bodyPr/>
        <a:lstStyle/>
        <a:p>
          <a:r>
            <a:rPr lang="en-US" i="0"/>
            <a:t>Plugin Ecosystem</a:t>
          </a:r>
          <a:endParaRPr lang="en-US"/>
        </a:p>
      </dgm:t>
    </dgm:pt>
    <dgm:pt modelId="{D44D1174-B4A3-41B7-A480-07B370B9584D}" type="parTrans" cxnId="{27331407-FAB2-4ADD-A116-73C8EA20E1C9}">
      <dgm:prSet/>
      <dgm:spPr/>
      <dgm:t>
        <a:bodyPr/>
        <a:lstStyle/>
        <a:p>
          <a:endParaRPr lang="en-US"/>
        </a:p>
      </dgm:t>
    </dgm:pt>
    <dgm:pt modelId="{EC66C67B-1F49-4F2A-8212-290A0C098E74}" type="sibTrans" cxnId="{27331407-FAB2-4ADD-A116-73C8EA20E1C9}">
      <dgm:prSet/>
      <dgm:spPr/>
      <dgm:t>
        <a:bodyPr/>
        <a:lstStyle/>
        <a:p>
          <a:endParaRPr lang="en-US"/>
        </a:p>
      </dgm:t>
    </dgm:pt>
    <dgm:pt modelId="{02CE9967-8C7C-BD45-9A46-5A3D5F1A1DA9}" type="pres">
      <dgm:prSet presAssocID="{75EB4FA7-AB5E-4ED7-B3BF-19F8D2DC086C}" presName="Name0" presStyleCnt="0">
        <dgm:presLayoutVars>
          <dgm:dir/>
          <dgm:animLvl val="lvl"/>
          <dgm:resizeHandles val="exact"/>
        </dgm:presLayoutVars>
      </dgm:prSet>
      <dgm:spPr/>
    </dgm:pt>
    <dgm:pt modelId="{4D4AD5B4-5EF0-7348-8B31-D9A0A113AC03}" type="pres">
      <dgm:prSet presAssocID="{322D3DA9-B90D-45A0-89EB-F5ED5BCD3E61}" presName="linNode" presStyleCnt="0"/>
      <dgm:spPr/>
    </dgm:pt>
    <dgm:pt modelId="{1D13F614-5516-E24F-A05F-C0CF23A0201B}" type="pres">
      <dgm:prSet presAssocID="{322D3DA9-B90D-45A0-89EB-F5ED5BCD3E61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82664AD-D60C-F343-95E7-F5988D1CEFB5}" type="pres">
      <dgm:prSet presAssocID="{907E3144-6C06-4D9B-8591-BAFC22A26A45}" presName="sp" presStyleCnt="0"/>
      <dgm:spPr/>
    </dgm:pt>
    <dgm:pt modelId="{83FFAEEA-0A95-F741-A921-E056B2E077B0}" type="pres">
      <dgm:prSet presAssocID="{FBDAEAF6-AEF0-43C0-A17A-5EEFE60E6FB9}" presName="linNode" presStyleCnt="0"/>
      <dgm:spPr/>
    </dgm:pt>
    <dgm:pt modelId="{7995018B-F493-C848-8ABE-E6AF4CD0DE2D}" type="pres">
      <dgm:prSet presAssocID="{FBDAEAF6-AEF0-43C0-A17A-5EEFE60E6FB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00FCA8F-AEB6-4F4C-B5EA-AA21F5EBBB9E}" type="pres">
      <dgm:prSet presAssocID="{14AD259E-57A0-4017-BACE-B7EEC749F3CC}" presName="sp" presStyleCnt="0"/>
      <dgm:spPr/>
    </dgm:pt>
    <dgm:pt modelId="{0FCEB010-D9B7-0245-9F29-96870E0F3BD6}" type="pres">
      <dgm:prSet presAssocID="{3EDD895D-25EC-4AA0-87C5-E2403301F4D8}" presName="linNode" presStyleCnt="0"/>
      <dgm:spPr/>
    </dgm:pt>
    <dgm:pt modelId="{2198923E-224B-EF48-97C0-539ABD05F735}" type="pres">
      <dgm:prSet presAssocID="{3EDD895D-25EC-4AA0-87C5-E2403301F4D8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5EE7E59-55AB-B24F-B906-5C312116FA58}" type="pres">
      <dgm:prSet presAssocID="{BCBC7FEA-766A-4736-B4FD-CB361444674E}" presName="sp" presStyleCnt="0"/>
      <dgm:spPr/>
    </dgm:pt>
    <dgm:pt modelId="{1E050595-DE8C-0140-9621-57188B8E2523}" type="pres">
      <dgm:prSet presAssocID="{38840827-81FF-4B58-BFFE-110E71A799DB}" presName="linNode" presStyleCnt="0"/>
      <dgm:spPr/>
    </dgm:pt>
    <dgm:pt modelId="{A2423D84-9F37-9B49-9375-10B58904BDDD}" type="pres">
      <dgm:prSet presAssocID="{38840827-81FF-4B58-BFFE-110E71A799D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E8946FE-3E81-0140-816E-92C45F3A7860}" type="pres">
      <dgm:prSet presAssocID="{8813334A-2A13-46B1-B00F-8E36FCB6B7C9}" presName="sp" presStyleCnt="0"/>
      <dgm:spPr/>
    </dgm:pt>
    <dgm:pt modelId="{A24C3D9B-EF99-6D4D-9E1C-80089AF8ED16}" type="pres">
      <dgm:prSet presAssocID="{85EA6115-4878-4C95-A0E9-9DC98E12CEDB}" presName="linNode" presStyleCnt="0"/>
      <dgm:spPr/>
    </dgm:pt>
    <dgm:pt modelId="{7965C330-C158-564B-BB61-172D40022627}" type="pres">
      <dgm:prSet presAssocID="{85EA6115-4878-4C95-A0E9-9DC98E12CED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D83BB68C-B30F-CE49-BCAC-2118053D0501}" type="pres">
      <dgm:prSet presAssocID="{9E024DA3-66F3-4725-BC76-FF08C3107D40}" presName="sp" presStyleCnt="0"/>
      <dgm:spPr/>
    </dgm:pt>
    <dgm:pt modelId="{930AFF48-1201-9749-9D58-9D31A81D7663}" type="pres">
      <dgm:prSet presAssocID="{60369B01-D469-4B2F-AC83-9E7C552A8517}" presName="linNode" presStyleCnt="0"/>
      <dgm:spPr/>
    </dgm:pt>
    <dgm:pt modelId="{A7FAA650-0CA4-DB4B-AF33-BB9CCB3C5EEB}" type="pres">
      <dgm:prSet presAssocID="{60369B01-D469-4B2F-AC83-9E7C552A8517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42804905-32C1-43F2-8A0C-7D5AD7E6EE1D}" srcId="{75EB4FA7-AB5E-4ED7-B3BF-19F8D2DC086C}" destId="{85EA6115-4878-4C95-A0E9-9DC98E12CEDB}" srcOrd="4" destOrd="0" parTransId="{6A647C68-ECBF-40FE-8730-67D34AAFC660}" sibTransId="{9E024DA3-66F3-4725-BC76-FF08C3107D40}"/>
    <dgm:cxn modelId="{27331407-FAB2-4ADD-A116-73C8EA20E1C9}" srcId="{75EB4FA7-AB5E-4ED7-B3BF-19F8D2DC086C}" destId="{60369B01-D469-4B2F-AC83-9E7C552A8517}" srcOrd="5" destOrd="0" parTransId="{D44D1174-B4A3-41B7-A480-07B370B9584D}" sibTransId="{EC66C67B-1F49-4F2A-8212-290A0C098E74}"/>
    <dgm:cxn modelId="{08524E21-692A-436C-B045-5C6067C3730B}" srcId="{75EB4FA7-AB5E-4ED7-B3BF-19F8D2DC086C}" destId="{322D3DA9-B90D-45A0-89EB-F5ED5BCD3E61}" srcOrd="0" destOrd="0" parTransId="{E4D73FFB-F298-480B-B7FC-1805BB7281B3}" sibTransId="{907E3144-6C06-4D9B-8591-BAFC22A26A45}"/>
    <dgm:cxn modelId="{0028522E-37AC-584E-B647-124E0532D1CE}" type="presOf" srcId="{38840827-81FF-4B58-BFFE-110E71A799DB}" destId="{A2423D84-9F37-9B49-9375-10B58904BDDD}" srcOrd="0" destOrd="0" presId="urn:microsoft.com/office/officeart/2005/8/layout/vList5"/>
    <dgm:cxn modelId="{72CA6E3E-B95D-AC4C-9662-15708D7C2AA9}" type="presOf" srcId="{60369B01-D469-4B2F-AC83-9E7C552A8517}" destId="{A7FAA650-0CA4-DB4B-AF33-BB9CCB3C5EEB}" srcOrd="0" destOrd="0" presId="urn:microsoft.com/office/officeart/2005/8/layout/vList5"/>
    <dgm:cxn modelId="{FDA6C85A-6211-7649-AAC6-C1C06856C283}" type="presOf" srcId="{3EDD895D-25EC-4AA0-87C5-E2403301F4D8}" destId="{2198923E-224B-EF48-97C0-539ABD05F735}" srcOrd="0" destOrd="0" presId="urn:microsoft.com/office/officeart/2005/8/layout/vList5"/>
    <dgm:cxn modelId="{D226D98A-B5C9-4836-A0E9-4BCDE666D35D}" srcId="{75EB4FA7-AB5E-4ED7-B3BF-19F8D2DC086C}" destId="{FBDAEAF6-AEF0-43C0-A17A-5EEFE60E6FB9}" srcOrd="1" destOrd="0" parTransId="{CD40A210-C788-4465-B4D7-EECE55CA0595}" sibTransId="{14AD259E-57A0-4017-BACE-B7EEC749F3CC}"/>
    <dgm:cxn modelId="{162F1E91-5406-C745-9A7E-E0D1F1C4138D}" type="presOf" srcId="{322D3DA9-B90D-45A0-89EB-F5ED5BCD3E61}" destId="{1D13F614-5516-E24F-A05F-C0CF23A0201B}" srcOrd="0" destOrd="0" presId="urn:microsoft.com/office/officeart/2005/8/layout/vList5"/>
    <dgm:cxn modelId="{53BBF9B2-8056-6741-B82C-DDC28D4E4BEA}" type="presOf" srcId="{75EB4FA7-AB5E-4ED7-B3BF-19F8D2DC086C}" destId="{02CE9967-8C7C-BD45-9A46-5A3D5F1A1DA9}" srcOrd="0" destOrd="0" presId="urn:microsoft.com/office/officeart/2005/8/layout/vList5"/>
    <dgm:cxn modelId="{877CFBDA-321C-8344-8AC2-231CFBCFBC5B}" type="presOf" srcId="{85EA6115-4878-4C95-A0E9-9DC98E12CEDB}" destId="{7965C330-C158-564B-BB61-172D40022627}" srcOrd="0" destOrd="0" presId="urn:microsoft.com/office/officeart/2005/8/layout/vList5"/>
    <dgm:cxn modelId="{DA6BFEDF-A272-4141-B58F-935B249FE61E}" type="presOf" srcId="{FBDAEAF6-AEF0-43C0-A17A-5EEFE60E6FB9}" destId="{7995018B-F493-C848-8ABE-E6AF4CD0DE2D}" srcOrd="0" destOrd="0" presId="urn:microsoft.com/office/officeart/2005/8/layout/vList5"/>
    <dgm:cxn modelId="{54C9B4EC-AF67-4B73-856D-6A217FB61D60}" srcId="{75EB4FA7-AB5E-4ED7-B3BF-19F8D2DC086C}" destId="{38840827-81FF-4B58-BFFE-110E71A799DB}" srcOrd="3" destOrd="0" parTransId="{CE47DCD6-5068-4BBF-8DD5-942151A3983F}" sibTransId="{8813334A-2A13-46B1-B00F-8E36FCB6B7C9}"/>
    <dgm:cxn modelId="{01AFE8EF-1AA4-47F0-9D1F-9D628B79AF68}" srcId="{75EB4FA7-AB5E-4ED7-B3BF-19F8D2DC086C}" destId="{3EDD895D-25EC-4AA0-87C5-E2403301F4D8}" srcOrd="2" destOrd="0" parTransId="{8B9EDF95-9318-4E18-8013-38E2190EDE3D}" sibTransId="{BCBC7FEA-766A-4736-B4FD-CB361444674E}"/>
    <dgm:cxn modelId="{091E5C39-50E9-634C-B6E8-1CA1F4A2A0C6}" type="presParOf" srcId="{02CE9967-8C7C-BD45-9A46-5A3D5F1A1DA9}" destId="{4D4AD5B4-5EF0-7348-8B31-D9A0A113AC03}" srcOrd="0" destOrd="0" presId="urn:microsoft.com/office/officeart/2005/8/layout/vList5"/>
    <dgm:cxn modelId="{C4CBE582-97E8-6341-B183-E3F5A95A9F66}" type="presParOf" srcId="{4D4AD5B4-5EF0-7348-8B31-D9A0A113AC03}" destId="{1D13F614-5516-E24F-A05F-C0CF23A0201B}" srcOrd="0" destOrd="0" presId="urn:microsoft.com/office/officeart/2005/8/layout/vList5"/>
    <dgm:cxn modelId="{CF504F7F-BFFD-E948-B938-14B9534B9324}" type="presParOf" srcId="{02CE9967-8C7C-BD45-9A46-5A3D5F1A1DA9}" destId="{382664AD-D60C-F343-95E7-F5988D1CEFB5}" srcOrd="1" destOrd="0" presId="urn:microsoft.com/office/officeart/2005/8/layout/vList5"/>
    <dgm:cxn modelId="{8DD2188E-FEA5-D946-8EC7-CF3BAAEC1F88}" type="presParOf" srcId="{02CE9967-8C7C-BD45-9A46-5A3D5F1A1DA9}" destId="{83FFAEEA-0A95-F741-A921-E056B2E077B0}" srcOrd="2" destOrd="0" presId="urn:microsoft.com/office/officeart/2005/8/layout/vList5"/>
    <dgm:cxn modelId="{71A3D0F3-BA03-A946-939C-3BBF70657A49}" type="presParOf" srcId="{83FFAEEA-0A95-F741-A921-E056B2E077B0}" destId="{7995018B-F493-C848-8ABE-E6AF4CD0DE2D}" srcOrd="0" destOrd="0" presId="urn:microsoft.com/office/officeart/2005/8/layout/vList5"/>
    <dgm:cxn modelId="{F08B6AF3-B935-8843-B9CB-9C40CC9B4724}" type="presParOf" srcId="{02CE9967-8C7C-BD45-9A46-5A3D5F1A1DA9}" destId="{400FCA8F-AEB6-4F4C-B5EA-AA21F5EBBB9E}" srcOrd="3" destOrd="0" presId="urn:microsoft.com/office/officeart/2005/8/layout/vList5"/>
    <dgm:cxn modelId="{10110DEE-857F-5443-A451-3906E93C4F80}" type="presParOf" srcId="{02CE9967-8C7C-BD45-9A46-5A3D5F1A1DA9}" destId="{0FCEB010-D9B7-0245-9F29-96870E0F3BD6}" srcOrd="4" destOrd="0" presId="urn:microsoft.com/office/officeart/2005/8/layout/vList5"/>
    <dgm:cxn modelId="{09750357-E3EB-4643-8C10-CB1420E5C77F}" type="presParOf" srcId="{0FCEB010-D9B7-0245-9F29-96870E0F3BD6}" destId="{2198923E-224B-EF48-97C0-539ABD05F735}" srcOrd="0" destOrd="0" presId="urn:microsoft.com/office/officeart/2005/8/layout/vList5"/>
    <dgm:cxn modelId="{4149A28C-603E-FF49-8AB0-F7800993B543}" type="presParOf" srcId="{02CE9967-8C7C-BD45-9A46-5A3D5F1A1DA9}" destId="{55EE7E59-55AB-B24F-B906-5C312116FA58}" srcOrd="5" destOrd="0" presId="urn:microsoft.com/office/officeart/2005/8/layout/vList5"/>
    <dgm:cxn modelId="{BF711C12-525A-634A-9B10-927D5CAE7D80}" type="presParOf" srcId="{02CE9967-8C7C-BD45-9A46-5A3D5F1A1DA9}" destId="{1E050595-DE8C-0140-9621-57188B8E2523}" srcOrd="6" destOrd="0" presId="urn:microsoft.com/office/officeart/2005/8/layout/vList5"/>
    <dgm:cxn modelId="{09D6322A-9D63-3243-977D-FD225DA5521A}" type="presParOf" srcId="{1E050595-DE8C-0140-9621-57188B8E2523}" destId="{A2423D84-9F37-9B49-9375-10B58904BDDD}" srcOrd="0" destOrd="0" presId="urn:microsoft.com/office/officeart/2005/8/layout/vList5"/>
    <dgm:cxn modelId="{4BC8D0A4-F9C4-554A-B097-F7126890DB3E}" type="presParOf" srcId="{02CE9967-8C7C-BD45-9A46-5A3D5F1A1DA9}" destId="{0E8946FE-3E81-0140-816E-92C45F3A7860}" srcOrd="7" destOrd="0" presId="urn:microsoft.com/office/officeart/2005/8/layout/vList5"/>
    <dgm:cxn modelId="{33D9B50A-2A39-FA4C-B9AE-4F6EFAFA43B6}" type="presParOf" srcId="{02CE9967-8C7C-BD45-9A46-5A3D5F1A1DA9}" destId="{A24C3D9B-EF99-6D4D-9E1C-80089AF8ED16}" srcOrd="8" destOrd="0" presId="urn:microsoft.com/office/officeart/2005/8/layout/vList5"/>
    <dgm:cxn modelId="{C9581C18-245B-6747-A9F2-055FE63E47BB}" type="presParOf" srcId="{A24C3D9B-EF99-6D4D-9E1C-80089AF8ED16}" destId="{7965C330-C158-564B-BB61-172D40022627}" srcOrd="0" destOrd="0" presId="urn:microsoft.com/office/officeart/2005/8/layout/vList5"/>
    <dgm:cxn modelId="{8BB67B9A-BBAD-C840-86FD-E32ACB49479B}" type="presParOf" srcId="{02CE9967-8C7C-BD45-9A46-5A3D5F1A1DA9}" destId="{D83BB68C-B30F-CE49-BCAC-2118053D0501}" srcOrd="9" destOrd="0" presId="urn:microsoft.com/office/officeart/2005/8/layout/vList5"/>
    <dgm:cxn modelId="{8CE18DA0-8B4B-F74E-84DC-F60B33FBC5D5}" type="presParOf" srcId="{02CE9967-8C7C-BD45-9A46-5A3D5F1A1DA9}" destId="{930AFF48-1201-9749-9D58-9D31A81D7663}" srcOrd="10" destOrd="0" presId="urn:microsoft.com/office/officeart/2005/8/layout/vList5"/>
    <dgm:cxn modelId="{8913BFEA-A24C-954C-98FC-A106527AA054}" type="presParOf" srcId="{930AFF48-1201-9749-9D58-9D31A81D7663}" destId="{A7FAA650-0CA4-DB4B-AF33-BB9CCB3C5EE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A838CDC-A704-4028-A3CB-2E719BC6166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D4D98F-B2D3-4382-8373-930890650710}">
      <dgm:prSet/>
      <dgm:spPr/>
      <dgm:t>
        <a:bodyPr/>
        <a:lstStyle/>
        <a:p>
          <a:r>
            <a:rPr lang="en-IL"/>
            <a:t>Developing ProductList</a:t>
          </a:r>
          <a:endParaRPr lang="en-US"/>
        </a:p>
      </dgm:t>
    </dgm:pt>
    <dgm:pt modelId="{EE2278CB-7AEC-49E6-800F-BFF09FBB37EE}" type="parTrans" cxnId="{CCCDD0CF-9563-4C1C-87D2-B4B0A6029812}">
      <dgm:prSet/>
      <dgm:spPr/>
      <dgm:t>
        <a:bodyPr/>
        <a:lstStyle/>
        <a:p>
          <a:endParaRPr lang="en-US"/>
        </a:p>
      </dgm:t>
    </dgm:pt>
    <dgm:pt modelId="{32DD1960-E640-42A0-8374-0549DB329436}" type="sibTrans" cxnId="{CCCDD0CF-9563-4C1C-87D2-B4B0A6029812}">
      <dgm:prSet/>
      <dgm:spPr/>
      <dgm:t>
        <a:bodyPr/>
        <a:lstStyle/>
        <a:p>
          <a:endParaRPr lang="en-US"/>
        </a:p>
      </dgm:t>
    </dgm:pt>
    <dgm:pt modelId="{59532B72-285B-43CB-93C0-71D3E7B400B2}">
      <dgm:prSet/>
      <dgm:spPr/>
      <dgm:t>
        <a:bodyPr/>
        <a:lstStyle/>
        <a:p>
          <a:r>
            <a:rPr lang="en-IL"/>
            <a:t>Building, Testing</a:t>
          </a:r>
          <a:endParaRPr lang="en-US"/>
        </a:p>
      </dgm:t>
    </dgm:pt>
    <dgm:pt modelId="{99FB38E2-D3DF-4B70-B6C1-D98445D0B248}" type="parTrans" cxnId="{7A255FE9-C45D-4463-A4DB-3C03F5044577}">
      <dgm:prSet/>
      <dgm:spPr/>
      <dgm:t>
        <a:bodyPr/>
        <a:lstStyle/>
        <a:p>
          <a:endParaRPr lang="en-US"/>
        </a:p>
      </dgm:t>
    </dgm:pt>
    <dgm:pt modelId="{91C29E8B-FF82-43D3-9E79-FF46EE77F77E}" type="sibTrans" cxnId="{7A255FE9-C45D-4463-A4DB-3C03F5044577}">
      <dgm:prSet/>
      <dgm:spPr/>
      <dgm:t>
        <a:bodyPr/>
        <a:lstStyle/>
        <a:p>
          <a:endParaRPr lang="en-US"/>
        </a:p>
      </dgm:t>
    </dgm:pt>
    <dgm:pt modelId="{9172518B-1E78-4242-8703-514237C1F746}">
      <dgm:prSet/>
      <dgm:spPr/>
      <dgm:t>
        <a:bodyPr/>
        <a:lstStyle/>
        <a:p>
          <a:r>
            <a:rPr lang="en-IL"/>
            <a:t>Code deployed at https://my-mfs-app/productList.js</a:t>
          </a:r>
          <a:endParaRPr lang="en-US"/>
        </a:p>
      </dgm:t>
    </dgm:pt>
    <dgm:pt modelId="{17FEFB28-C897-400F-BF91-14441010F754}" type="parTrans" cxnId="{BC552709-19B2-4E4B-A927-9F3DD466E07B}">
      <dgm:prSet/>
      <dgm:spPr/>
      <dgm:t>
        <a:bodyPr/>
        <a:lstStyle/>
        <a:p>
          <a:endParaRPr lang="en-US"/>
        </a:p>
      </dgm:t>
    </dgm:pt>
    <dgm:pt modelId="{AEC71D4A-CCB3-4088-BBA4-0449B0CBD64A}" type="sibTrans" cxnId="{BC552709-19B2-4E4B-A927-9F3DD466E07B}">
      <dgm:prSet/>
      <dgm:spPr/>
      <dgm:t>
        <a:bodyPr/>
        <a:lstStyle/>
        <a:p>
          <a:endParaRPr lang="en-US"/>
        </a:p>
      </dgm:t>
    </dgm:pt>
    <dgm:pt modelId="{173A422F-6C75-4534-88C8-C0B61F3D9292}">
      <dgm:prSet/>
      <dgm:spPr/>
      <dgm:t>
        <a:bodyPr/>
        <a:lstStyle/>
        <a:p>
          <a:r>
            <a:rPr lang="en-IL" dirty="0"/>
            <a:t>User Naviage in the Container app to </a:t>
          </a:r>
          <a:br>
            <a:rPr lang="en-IL" dirty="0"/>
          </a:br>
          <a:r>
            <a:rPr lang="en-IL" dirty="0"/>
            <a:t>https://container</a:t>
          </a:r>
          <a:endParaRPr lang="en-US" dirty="0"/>
        </a:p>
      </dgm:t>
    </dgm:pt>
    <dgm:pt modelId="{5028A5D9-25E1-4B40-886B-27765A9F802C}" type="parTrans" cxnId="{E9C6F858-5ECF-42B6-A4F6-DCD384AC9A46}">
      <dgm:prSet/>
      <dgm:spPr/>
      <dgm:t>
        <a:bodyPr/>
        <a:lstStyle/>
        <a:p>
          <a:endParaRPr lang="en-US"/>
        </a:p>
      </dgm:t>
    </dgm:pt>
    <dgm:pt modelId="{5B11431D-E277-48D9-A62D-04C85B926C67}" type="sibTrans" cxnId="{E9C6F858-5ECF-42B6-A4F6-DCD384AC9A46}">
      <dgm:prSet/>
      <dgm:spPr/>
      <dgm:t>
        <a:bodyPr/>
        <a:lstStyle/>
        <a:p>
          <a:endParaRPr lang="en-US"/>
        </a:p>
      </dgm:t>
    </dgm:pt>
    <dgm:pt modelId="{E7EB2BF0-CDC5-4F4A-965D-7BDFFC415167}">
      <dgm:prSet/>
      <dgm:spPr/>
      <dgm:t>
        <a:bodyPr/>
        <a:lstStyle/>
        <a:p>
          <a:r>
            <a:rPr lang="en-IL"/>
            <a:t>Container App fetch ProductList and run it</a:t>
          </a:r>
          <a:endParaRPr lang="en-US"/>
        </a:p>
      </dgm:t>
    </dgm:pt>
    <dgm:pt modelId="{2377C925-15FF-460A-BBB2-34C068EDF05C}" type="parTrans" cxnId="{513F7F69-B675-4BB5-8A2E-CFD3BB2A7D56}">
      <dgm:prSet/>
      <dgm:spPr/>
      <dgm:t>
        <a:bodyPr/>
        <a:lstStyle/>
        <a:p>
          <a:endParaRPr lang="en-US"/>
        </a:p>
      </dgm:t>
    </dgm:pt>
    <dgm:pt modelId="{47F3D209-CA3D-4B97-A112-2A12E5AA606B}" type="sibTrans" cxnId="{513F7F69-B675-4BB5-8A2E-CFD3BB2A7D56}">
      <dgm:prSet/>
      <dgm:spPr/>
      <dgm:t>
        <a:bodyPr/>
        <a:lstStyle/>
        <a:p>
          <a:endParaRPr lang="en-US"/>
        </a:p>
      </dgm:t>
    </dgm:pt>
    <dgm:pt modelId="{4677C034-53CD-40A4-BFA2-A36A86BD8F72}">
      <dgm:prSet/>
      <dgm:spPr/>
      <dgm:t>
        <a:bodyPr/>
        <a:lstStyle/>
        <a:p>
          <a:r>
            <a:rPr lang="en-IL"/>
            <a:t>Output bundle includes Container code only ( fetch the ProductList )</a:t>
          </a:r>
          <a:endParaRPr lang="en-US"/>
        </a:p>
      </dgm:t>
    </dgm:pt>
    <dgm:pt modelId="{9E140B2C-16F5-433D-8330-9B5CAB1809E2}" type="parTrans" cxnId="{8F8EB4D4-1179-4411-99D9-09265430728A}">
      <dgm:prSet/>
      <dgm:spPr/>
      <dgm:t>
        <a:bodyPr/>
        <a:lstStyle/>
        <a:p>
          <a:endParaRPr lang="en-US"/>
        </a:p>
      </dgm:t>
    </dgm:pt>
    <dgm:pt modelId="{5A1A3FE6-0AAF-4EF6-A2D3-4FD04D89CBFF}" type="sibTrans" cxnId="{8F8EB4D4-1179-4411-99D9-09265430728A}">
      <dgm:prSet/>
      <dgm:spPr/>
      <dgm:t>
        <a:bodyPr/>
        <a:lstStyle/>
        <a:p>
          <a:endParaRPr lang="en-US"/>
        </a:p>
      </dgm:t>
    </dgm:pt>
    <dgm:pt modelId="{1A4A8432-A273-F341-A336-D6CEF8505EAD}" type="pres">
      <dgm:prSet presAssocID="{1A838CDC-A704-4028-A3CB-2E719BC6166E}" presName="linear" presStyleCnt="0">
        <dgm:presLayoutVars>
          <dgm:animLvl val="lvl"/>
          <dgm:resizeHandles val="exact"/>
        </dgm:presLayoutVars>
      </dgm:prSet>
      <dgm:spPr/>
    </dgm:pt>
    <dgm:pt modelId="{30CE58C2-BB51-9748-9D4D-C468FC519256}" type="pres">
      <dgm:prSet presAssocID="{86D4D98F-B2D3-4382-8373-93089065071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2386D7-17A3-554F-9B73-203DDD63F54E}" type="pres">
      <dgm:prSet presAssocID="{32DD1960-E640-42A0-8374-0549DB329436}" presName="spacer" presStyleCnt="0"/>
      <dgm:spPr/>
    </dgm:pt>
    <dgm:pt modelId="{77E1D2FC-CF3D-D147-8C87-BAA94FBF5C5F}" type="pres">
      <dgm:prSet presAssocID="{59532B72-285B-43CB-93C0-71D3E7B400B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E27C2C-5E55-9949-ABFC-DE553EFEDBB3}" type="pres">
      <dgm:prSet presAssocID="{91C29E8B-FF82-43D3-9E79-FF46EE77F77E}" presName="spacer" presStyleCnt="0"/>
      <dgm:spPr/>
    </dgm:pt>
    <dgm:pt modelId="{C5B5A503-283E-7848-B243-66CD5CE37FA6}" type="pres">
      <dgm:prSet presAssocID="{9172518B-1E78-4242-8703-514237C1F74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7D69094-963B-6146-AAF9-37C62A5D5F56}" type="pres">
      <dgm:prSet presAssocID="{AEC71D4A-CCB3-4088-BBA4-0449B0CBD64A}" presName="spacer" presStyleCnt="0"/>
      <dgm:spPr/>
    </dgm:pt>
    <dgm:pt modelId="{42B639B5-F159-FD44-85B3-D07B0DE123D9}" type="pres">
      <dgm:prSet presAssocID="{173A422F-6C75-4534-88C8-C0B61F3D929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F9797FE-ACDF-1944-A330-710C998636BD}" type="pres">
      <dgm:prSet presAssocID="{5B11431D-E277-48D9-A62D-04C85B926C67}" presName="spacer" presStyleCnt="0"/>
      <dgm:spPr/>
    </dgm:pt>
    <dgm:pt modelId="{B49FFBB7-E0B2-1041-8930-44BEAE132565}" type="pres">
      <dgm:prSet presAssocID="{E7EB2BF0-CDC5-4F4A-965D-7BDFFC41516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69544F4-D176-4A49-95DA-40A60B9C736E}" type="pres">
      <dgm:prSet presAssocID="{47F3D209-CA3D-4B97-A112-2A12E5AA606B}" presName="spacer" presStyleCnt="0"/>
      <dgm:spPr/>
    </dgm:pt>
    <dgm:pt modelId="{A11A76E1-1C4E-0546-B750-854F8F6D10C7}" type="pres">
      <dgm:prSet presAssocID="{4677C034-53CD-40A4-BFA2-A36A86BD8F7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C552709-19B2-4E4B-A927-9F3DD466E07B}" srcId="{1A838CDC-A704-4028-A3CB-2E719BC6166E}" destId="{9172518B-1E78-4242-8703-514237C1F746}" srcOrd="2" destOrd="0" parTransId="{17FEFB28-C897-400F-BF91-14441010F754}" sibTransId="{AEC71D4A-CCB3-4088-BBA4-0449B0CBD64A}"/>
    <dgm:cxn modelId="{425EB613-B034-F643-A58E-3652ECB56184}" type="presOf" srcId="{173A422F-6C75-4534-88C8-C0B61F3D9292}" destId="{42B639B5-F159-FD44-85B3-D07B0DE123D9}" srcOrd="0" destOrd="0" presId="urn:microsoft.com/office/officeart/2005/8/layout/vList2"/>
    <dgm:cxn modelId="{FC77E63C-866C-9242-861A-562ECB0833A4}" type="presOf" srcId="{86D4D98F-B2D3-4382-8373-930890650710}" destId="{30CE58C2-BB51-9748-9D4D-C468FC519256}" srcOrd="0" destOrd="0" presId="urn:microsoft.com/office/officeart/2005/8/layout/vList2"/>
    <dgm:cxn modelId="{E9C6F858-5ECF-42B6-A4F6-DCD384AC9A46}" srcId="{1A838CDC-A704-4028-A3CB-2E719BC6166E}" destId="{173A422F-6C75-4534-88C8-C0B61F3D9292}" srcOrd="3" destOrd="0" parTransId="{5028A5D9-25E1-4B40-886B-27765A9F802C}" sibTransId="{5B11431D-E277-48D9-A62D-04C85B926C67}"/>
    <dgm:cxn modelId="{513F7F69-B675-4BB5-8A2E-CFD3BB2A7D56}" srcId="{1A838CDC-A704-4028-A3CB-2E719BC6166E}" destId="{E7EB2BF0-CDC5-4F4A-965D-7BDFFC415167}" srcOrd="4" destOrd="0" parTransId="{2377C925-15FF-460A-BBB2-34C068EDF05C}" sibTransId="{47F3D209-CA3D-4B97-A112-2A12E5AA606B}"/>
    <dgm:cxn modelId="{AC8231B3-51BF-4E4C-9A1A-DC601EED93EC}" type="presOf" srcId="{E7EB2BF0-CDC5-4F4A-965D-7BDFFC415167}" destId="{B49FFBB7-E0B2-1041-8930-44BEAE132565}" srcOrd="0" destOrd="0" presId="urn:microsoft.com/office/officeart/2005/8/layout/vList2"/>
    <dgm:cxn modelId="{C3D333B6-640D-DA4A-B0E4-4EAB972BC5CB}" type="presOf" srcId="{1A838CDC-A704-4028-A3CB-2E719BC6166E}" destId="{1A4A8432-A273-F341-A336-D6CEF8505EAD}" srcOrd="0" destOrd="0" presId="urn:microsoft.com/office/officeart/2005/8/layout/vList2"/>
    <dgm:cxn modelId="{0BD74ECC-A9B8-1C45-8E39-51AA102EEE35}" type="presOf" srcId="{9172518B-1E78-4242-8703-514237C1F746}" destId="{C5B5A503-283E-7848-B243-66CD5CE37FA6}" srcOrd="0" destOrd="0" presId="urn:microsoft.com/office/officeart/2005/8/layout/vList2"/>
    <dgm:cxn modelId="{CCCDD0CF-9563-4C1C-87D2-B4B0A6029812}" srcId="{1A838CDC-A704-4028-A3CB-2E719BC6166E}" destId="{86D4D98F-B2D3-4382-8373-930890650710}" srcOrd="0" destOrd="0" parTransId="{EE2278CB-7AEC-49E6-800F-BFF09FBB37EE}" sibTransId="{32DD1960-E640-42A0-8374-0549DB329436}"/>
    <dgm:cxn modelId="{8F8EB4D4-1179-4411-99D9-09265430728A}" srcId="{1A838CDC-A704-4028-A3CB-2E719BC6166E}" destId="{4677C034-53CD-40A4-BFA2-A36A86BD8F72}" srcOrd="5" destOrd="0" parTransId="{9E140B2C-16F5-433D-8330-9B5CAB1809E2}" sibTransId="{5A1A3FE6-0AAF-4EF6-A2D3-4FD04D89CBFF}"/>
    <dgm:cxn modelId="{F37DDDD7-6CA8-884D-9064-E168B4A08017}" type="presOf" srcId="{4677C034-53CD-40A4-BFA2-A36A86BD8F72}" destId="{A11A76E1-1C4E-0546-B750-854F8F6D10C7}" srcOrd="0" destOrd="0" presId="urn:microsoft.com/office/officeart/2005/8/layout/vList2"/>
    <dgm:cxn modelId="{7A255FE9-C45D-4463-A4DB-3C03F5044577}" srcId="{1A838CDC-A704-4028-A3CB-2E719BC6166E}" destId="{59532B72-285B-43CB-93C0-71D3E7B400B2}" srcOrd="1" destOrd="0" parTransId="{99FB38E2-D3DF-4B70-B6C1-D98445D0B248}" sibTransId="{91C29E8B-FF82-43D3-9E79-FF46EE77F77E}"/>
    <dgm:cxn modelId="{537B60FE-4A15-FC4A-9F2B-384DBEB83554}" type="presOf" srcId="{59532B72-285B-43CB-93C0-71D3E7B400B2}" destId="{77E1D2FC-CF3D-D147-8C87-BAA94FBF5C5F}" srcOrd="0" destOrd="0" presId="urn:microsoft.com/office/officeart/2005/8/layout/vList2"/>
    <dgm:cxn modelId="{A6274CAD-C907-8744-9866-EAE3AECD9A2B}" type="presParOf" srcId="{1A4A8432-A273-F341-A336-D6CEF8505EAD}" destId="{30CE58C2-BB51-9748-9D4D-C468FC519256}" srcOrd="0" destOrd="0" presId="urn:microsoft.com/office/officeart/2005/8/layout/vList2"/>
    <dgm:cxn modelId="{9DBFDBD0-F56C-AD47-B049-1719B607832D}" type="presParOf" srcId="{1A4A8432-A273-F341-A336-D6CEF8505EAD}" destId="{6C2386D7-17A3-554F-9B73-203DDD63F54E}" srcOrd="1" destOrd="0" presId="urn:microsoft.com/office/officeart/2005/8/layout/vList2"/>
    <dgm:cxn modelId="{F05489CA-6205-3846-9C31-AE9A8307DEDC}" type="presParOf" srcId="{1A4A8432-A273-F341-A336-D6CEF8505EAD}" destId="{77E1D2FC-CF3D-D147-8C87-BAA94FBF5C5F}" srcOrd="2" destOrd="0" presId="urn:microsoft.com/office/officeart/2005/8/layout/vList2"/>
    <dgm:cxn modelId="{9B273842-F42A-714A-ACA3-5DD9EBBC0140}" type="presParOf" srcId="{1A4A8432-A273-F341-A336-D6CEF8505EAD}" destId="{4EE27C2C-5E55-9949-ABFC-DE553EFEDBB3}" srcOrd="3" destOrd="0" presId="urn:microsoft.com/office/officeart/2005/8/layout/vList2"/>
    <dgm:cxn modelId="{DDBB184F-EDCC-A14D-A345-BC64B5213224}" type="presParOf" srcId="{1A4A8432-A273-F341-A336-D6CEF8505EAD}" destId="{C5B5A503-283E-7848-B243-66CD5CE37FA6}" srcOrd="4" destOrd="0" presId="urn:microsoft.com/office/officeart/2005/8/layout/vList2"/>
    <dgm:cxn modelId="{4FD0279F-7774-7E4A-8C58-1DB804B03185}" type="presParOf" srcId="{1A4A8432-A273-F341-A336-D6CEF8505EAD}" destId="{27D69094-963B-6146-AAF9-37C62A5D5F56}" srcOrd="5" destOrd="0" presId="urn:microsoft.com/office/officeart/2005/8/layout/vList2"/>
    <dgm:cxn modelId="{7DE989B5-4E52-A34D-B644-448D2B926708}" type="presParOf" srcId="{1A4A8432-A273-F341-A336-D6CEF8505EAD}" destId="{42B639B5-F159-FD44-85B3-D07B0DE123D9}" srcOrd="6" destOrd="0" presId="urn:microsoft.com/office/officeart/2005/8/layout/vList2"/>
    <dgm:cxn modelId="{E7D4C21B-E295-1747-8D31-5CF8DE386168}" type="presParOf" srcId="{1A4A8432-A273-F341-A336-D6CEF8505EAD}" destId="{CF9797FE-ACDF-1944-A330-710C998636BD}" srcOrd="7" destOrd="0" presId="urn:microsoft.com/office/officeart/2005/8/layout/vList2"/>
    <dgm:cxn modelId="{05DEE31B-5945-EF47-98FE-D3217B25C6FC}" type="presParOf" srcId="{1A4A8432-A273-F341-A336-D6CEF8505EAD}" destId="{B49FFBB7-E0B2-1041-8930-44BEAE132565}" srcOrd="8" destOrd="0" presId="urn:microsoft.com/office/officeart/2005/8/layout/vList2"/>
    <dgm:cxn modelId="{21813B00-7802-4543-A45E-8750F67E92F9}" type="presParOf" srcId="{1A4A8432-A273-F341-A336-D6CEF8505EAD}" destId="{B69544F4-D176-4A49-95DA-40A60B9C736E}" srcOrd="9" destOrd="0" presId="urn:microsoft.com/office/officeart/2005/8/layout/vList2"/>
    <dgm:cxn modelId="{607441C0-F0E5-CA46-9C63-1DD8E5BDB7BF}" type="presParOf" srcId="{1A4A8432-A273-F341-A336-D6CEF8505EAD}" destId="{A11A76E1-1C4E-0546-B750-854F8F6D10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D195D0-5F70-4DB3-A653-1B3FB3DF68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0C7B-84D0-4573-AD07-AE2406A178D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 dirty="0"/>
            <a:t>ProductList can be deployed intependetly at any time</a:t>
          </a:r>
          <a:endParaRPr lang="en-US" dirty="0"/>
        </a:p>
      </dgm:t>
    </dgm:pt>
    <dgm:pt modelId="{B4DEE57C-FE79-4CB6-8A1D-01BAE82D55A8}" type="parTrans" cxnId="{F66D14A5-AE03-43FE-9C14-823A7AFF498D}">
      <dgm:prSet/>
      <dgm:spPr/>
      <dgm:t>
        <a:bodyPr/>
        <a:lstStyle/>
        <a:p>
          <a:endParaRPr lang="en-US"/>
        </a:p>
      </dgm:t>
    </dgm:pt>
    <dgm:pt modelId="{C2E29AD6-3386-4CFA-99ED-AC187C15ECA0}" type="sibTrans" cxnId="{F66D14A5-AE03-43FE-9C14-823A7AFF498D}">
      <dgm:prSet/>
      <dgm:spPr/>
      <dgm:t>
        <a:bodyPr/>
        <a:lstStyle/>
        <a:p>
          <a:endParaRPr lang="en-US"/>
        </a:p>
      </dgm:t>
    </dgm:pt>
    <dgm:pt modelId="{B843BC17-56D4-476E-B5AE-274BA6DB1FC5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 dirty="0"/>
            <a:t>Container can decide which ProductList version to use in run time</a:t>
          </a:r>
          <a:endParaRPr lang="en-US" dirty="0"/>
        </a:p>
      </dgm:t>
    </dgm:pt>
    <dgm:pt modelId="{6B796BE8-C720-416C-9A1E-E632EC7BF46E}" type="parTrans" cxnId="{CBC33EE2-A4C8-4923-BA6A-1E450878C4FF}">
      <dgm:prSet/>
      <dgm:spPr/>
      <dgm:t>
        <a:bodyPr/>
        <a:lstStyle/>
        <a:p>
          <a:endParaRPr lang="en-US"/>
        </a:p>
      </dgm:t>
    </dgm:pt>
    <dgm:pt modelId="{7BE9F936-E9F4-4C8B-9116-27D3EBB920D2}" type="sibTrans" cxnId="{CBC33EE2-A4C8-4923-BA6A-1E450878C4FF}">
      <dgm:prSet/>
      <dgm:spPr/>
      <dgm:t>
        <a:bodyPr/>
        <a:lstStyle/>
        <a:p>
          <a:endParaRPr lang="en-US"/>
        </a:p>
      </dgm:t>
    </dgm:pt>
    <dgm:pt modelId="{B7038462-5B82-485F-A824-A5EA94702FB3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Tooling and setup more complicated</a:t>
          </a:r>
          <a:endParaRPr lang="en-US" dirty="0"/>
        </a:p>
      </dgm:t>
    </dgm:pt>
    <dgm:pt modelId="{B71BACD0-D46A-4A2B-9AF2-4B16FA9B76CE}" type="parTrans" cxnId="{8D0442F4-6141-48CD-AD01-8E10E97E4BBB}">
      <dgm:prSet/>
      <dgm:spPr/>
      <dgm:t>
        <a:bodyPr/>
        <a:lstStyle/>
        <a:p>
          <a:endParaRPr lang="en-US"/>
        </a:p>
      </dgm:t>
    </dgm:pt>
    <dgm:pt modelId="{3F2E9B55-19D2-43DC-9089-A8F7851B309C}" type="sibTrans" cxnId="{8D0442F4-6141-48CD-AD01-8E10E97E4BBB}">
      <dgm:prSet/>
      <dgm:spPr/>
      <dgm:t>
        <a:bodyPr/>
        <a:lstStyle/>
        <a:p>
          <a:endParaRPr lang="en-US"/>
        </a:p>
      </dgm:t>
    </dgm:pt>
    <dgm:pt modelId="{CB3DD0D2-8E3D-D145-ACA0-A66B4B185F54}" type="pres">
      <dgm:prSet presAssocID="{D5D195D0-5F70-4DB3-A653-1B3FB3DF6849}" presName="linear" presStyleCnt="0">
        <dgm:presLayoutVars>
          <dgm:animLvl val="lvl"/>
          <dgm:resizeHandles val="exact"/>
        </dgm:presLayoutVars>
      </dgm:prSet>
      <dgm:spPr/>
    </dgm:pt>
    <dgm:pt modelId="{E5C569EB-21AC-1A41-AFEF-3F215B5743E0}" type="pres">
      <dgm:prSet presAssocID="{E91C0C7B-84D0-4573-AD07-AE2406A178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6DC5FD-25FB-8F40-A4A9-67B661CEB426}" type="pres">
      <dgm:prSet presAssocID="{C2E29AD6-3386-4CFA-99ED-AC187C15ECA0}" presName="spacer" presStyleCnt="0"/>
      <dgm:spPr/>
    </dgm:pt>
    <dgm:pt modelId="{749C73D7-B4CC-0D47-87C3-3B1294754426}" type="pres">
      <dgm:prSet presAssocID="{B843BC17-56D4-476E-B5AE-274BA6DB1F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17AC62-C9BD-004B-927D-17B3E95C7D33}" type="pres">
      <dgm:prSet presAssocID="{7BE9F936-E9F4-4C8B-9116-27D3EBB920D2}" presName="spacer" presStyleCnt="0"/>
      <dgm:spPr/>
    </dgm:pt>
    <dgm:pt modelId="{E2F80919-ACEC-1945-893A-4AF74FC71844}" type="pres">
      <dgm:prSet presAssocID="{B7038462-5B82-485F-A824-A5EA94702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707231-E30B-7C42-BF32-19B06591EA37}" type="presOf" srcId="{B7038462-5B82-485F-A824-A5EA94702FB3}" destId="{E2F80919-ACEC-1945-893A-4AF74FC71844}" srcOrd="0" destOrd="0" presId="urn:microsoft.com/office/officeart/2005/8/layout/vList2"/>
    <dgm:cxn modelId="{17183D35-8F1F-564A-9DC9-2D8C78F83A20}" type="presOf" srcId="{B843BC17-56D4-476E-B5AE-274BA6DB1FC5}" destId="{749C73D7-B4CC-0D47-87C3-3B1294754426}" srcOrd="0" destOrd="0" presId="urn:microsoft.com/office/officeart/2005/8/layout/vList2"/>
    <dgm:cxn modelId="{F66D14A5-AE03-43FE-9C14-823A7AFF498D}" srcId="{D5D195D0-5F70-4DB3-A653-1B3FB3DF6849}" destId="{E91C0C7B-84D0-4573-AD07-AE2406A178D6}" srcOrd="0" destOrd="0" parTransId="{B4DEE57C-FE79-4CB6-8A1D-01BAE82D55A8}" sibTransId="{C2E29AD6-3386-4CFA-99ED-AC187C15ECA0}"/>
    <dgm:cxn modelId="{C7D457DD-29D3-F847-80A6-346CD92D991D}" type="presOf" srcId="{E91C0C7B-84D0-4573-AD07-AE2406A178D6}" destId="{E5C569EB-21AC-1A41-AFEF-3F215B5743E0}" srcOrd="0" destOrd="0" presId="urn:microsoft.com/office/officeart/2005/8/layout/vList2"/>
    <dgm:cxn modelId="{CBC33EE2-A4C8-4923-BA6A-1E450878C4FF}" srcId="{D5D195D0-5F70-4DB3-A653-1B3FB3DF6849}" destId="{B843BC17-56D4-476E-B5AE-274BA6DB1FC5}" srcOrd="1" destOrd="0" parTransId="{6B796BE8-C720-416C-9A1E-E632EC7BF46E}" sibTransId="{7BE9F936-E9F4-4C8B-9116-27D3EBB920D2}"/>
    <dgm:cxn modelId="{A29605EE-8620-5348-913D-57F9C9756064}" type="presOf" srcId="{D5D195D0-5F70-4DB3-A653-1B3FB3DF6849}" destId="{CB3DD0D2-8E3D-D145-ACA0-A66B4B185F54}" srcOrd="0" destOrd="0" presId="urn:microsoft.com/office/officeart/2005/8/layout/vList2"/>
    <dgm:cxn modelId="{8D0442F4-6141-48CD-AD01-8E10E97E4BBB}" srcId="{D5D195D0-5F70-4DB3-A653-1B3FB3DF6849}" destId="{B7038462-5B82-485F-A824-A5EA94702FB3}" srcOrd="2" destOrd="0" parTransId="{B71BACD0-D46A-4A2B-9AF2-4B16FA9B76CE}" sibTransId="{3F2E9B55-19D2-43DC-9089-A8F7851B309C}"/>
    <dgm:cxn modelId="{04567455-27CE-7648-9481-C51C0808D5A0}" type="presParOf" srcId="{CB3DD0D2-8E3D-D145-ACA0-A66B4B185F54}" destId="{E5C569EB-21AC-1A41-AFEF-3F215B5743E0}" srcOrd="0" destOrd="0" presId="urn:microsoft.com/office/officeart/2005/8/layout/vList2"/>
    <dgm:cxn modelId="{772D6F38-280F-454C-B5F5-DD8063D5F064}" type="presParOf" srcId="{CB3DD0D2-8E3D-D145-ACA0-A66B4B185F54}" destId="{F66DC5FD-25FB-8F40-A4A9-67B661CEB426}" srcOrd="1" destOrd="0" presId="urn:microsoft.com/office/officeart/2005/8/layout/vList2"/>
    <dgm:cxn modelId="{A94F0273-C999-4547-AECD-292F9C7AFF1E}" type="presParOf" srcId="{CB3DD0D2-8E3D-D145-ACA0-A66B4B185F54}" destId="{749C73D7-B4CC-0D47-87C3-3B1294754426}" srcOrd="2" destOrd="0" presId="urn:microsoft.com/office/officeart/2005/8/layout/vList2"/>
    <dgm:cxn modelId="{5DE3B520-EEB3-824C-95C1-B11DC5E940C4}" type="presParOf" srcId="{CB3DD0D2-8E3D-D145-ACA0-A66B4B185F54}" destId="{3417AC62-C9BD-004B-927D-17B3E95C7D33}" srcOrd="3" destOrd="0" presId="urn:microsoft.com/office/officeart/2005/8/layout/vList2"/>
    <dgm:cxn modelId="{B984756D-19C4-1F4E-AF51-7EDEAFE45368}" type="presParOf" srcId="{CB3DD0D2-8E3D-D145-ACA0-A66B4B185F54}" destId="{E2F80919-ACEC-1945-893A-4AF74FC718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63A227A-23BD-47E1-82D5-01B40C527C5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0E5C81-B79F-4A74-A3E7-574E83AD268E}">
      <dgm:prSet/>
      <dgm:spPr/>
      <dgm:t>
        <a:bodyPr/>
        <a:lstStyle/>
        <a:p>
          <a:r>
            <a:rPr lang="en-IL" dirty="0"/>
            <a:t>Build time</a:t>
          </a:r>
          <a:endParaRPr lang="en-US" dirty="0"/>
        </a:p>
      </dgm:t>
    </dgm:pt>
    <dgm:pt modelId="{44590C7D-5D2B-44B3-88A9-DEA746F0D532}" type="parTrans" cxnId="{183DBCE9-B914-4289-A0CB-2978A92552B0}">
      <dgm:prSet/>
      <dgm:spPr/>
      <dgm:t>
        <a:bodyPr/>
        <a:lstStyle/>
        <a:p>
          <a:endParaRPr lang="en-US"/>
        </a:p>
      </dgm:t>
    </dgm:pt>
    <dgm:pt modelId="{C331A208-7B89-4DA2-BA71-767A4F9959DA}" type="sibTrans" cxnId="{183DBCE9-B914-4289-A0CB-2978A92552B0}">
      <dgm:prSet/>
      <dgm:spPr/>
      <dgm:t>
        <a:bodyPr/>
        <a:lstStyle/>
        <a:p>
          <a:endParaRPr lang="en-US"/>
        </a:p>
      </dgm:t>
    </dgm:pt>
    <dgm:pt modelId="{9D247294-26EB-4CA6-A643-8B6D7A93299B}">
      <dgm:prSet/>
      <dgm:spPr>
        <a:solidFill>
          <a:schemeClr val="accent6"/>
        </a:solidFill>
      </dgm:spPr>
      <dgm:t>
        <a:bodyPr/>
        <a:lstStyle/>
        <a:p>
          <a:r>
            <a:rPr lang="en-IL"/>
            <a:t>Run time</a:t>
          </a:r>
          <a:endParaRPr lang="en-US"/>
        </a:p>
      </dgm:t>
    </dgm:pt>
    <dgm:pt modelId="{CF302210-B5E8-42E3-AF2A-70B784B1C8A6}" type="parTrans" cxnId="{52BF68D3-45A1-493B-BE36-C5212781003F}">
      <dgm:prSet/>
      <dgm:spPr/>
      <dgm:t>
        <a:bodyPr/>
        <a:lstStyle/>
        <a:p>
          <a:endParaRPr lang="en-US"/>
        </a:p>
      </dgm:t>
    </dgm:pt>
    <dgm:pt modelId="{C7F43388-9EE8-49B7-B77B-9FEE1DBAFA13}" type="sibTrans" cxnId="{52BF68D3-45A1-493B-BE36-C5212781003F}">
      <dgm:prSet/>
      <dgm:spPr/>
      <dgm:t>
        <a:bodyPr/>
        <a:lstStyle/>
        <a:p>
          <a:endParaRPr lang="en-US"/>
        </a:p>
      </dgm:t>
    </dgm:pt>
    <dgm:pt modelId="{2D76F8DB-BA9B-4936-A513-FA88A1D52B7C}">
      <dgm:prSet/>
      <dgm:spPr>
        <a:solidFill>
          <a:schemeClr val="accent6"/>
        </a:solidFill>
      </dgm:spPr>
      <dgm:t>
        <a:bodyPr/>
        <a:lstStyle/>
        <a:p>
          <a:r>
            <a:rPr lang="en-IL" dirty="0"/>
            <a:t>after application is loaded in the browser</a:t>
          </a:r>
          <a:endParaRPr lang="en-US" dirty="0"/>
        </a:p>
      </dgm:t>
    </dgm:pt>
    <dgm:pt modelId="{DB9F0B19-1FA9-42F6-A30A-7867297E0FFB}" type="parTrans" cxnId="{DF6B638B-7454-48B8-99A3-879536FD4EA7}">
      <dgm:prSet/>
      <dgm:spPr/>
      <dgm:t>
        <a:bodyPr/>
        <a:lstStyle/>
        <a:p>
          <a:endParaRPr lang="en-US"/>
        </a:p>
      </dgm:t>
    </dgm:pt>
    <dgm:pt modelId="{B86AF8D1-F04F-4435-B1D9-2BCAB5D9D542}" type="sibTrans" cxnId="{DF6B638B-7454-48B8-99A3-879536FD4EA7}">
      <dgm:prSet/>
      <dgm:spPr/>
      <dgm:t>
        <a:bodyPr/>
        <a:lstStyle/>
        <a:p>
          <a:endParaRPr lang="en-US"/>
        </a:p>
      </dgm:t>
    </dgm:pt>
    <dgm:pt modelId="{7F61175B-2024-47E6-AB1A-EFD910DE9DBD}">
      <dgm:prSet/>
      <dgm:spPr/>
      <dgm:t>
        <a:bodyPr/>
        <a:lstStyle/>
        <a:p>
          <a:r>
            <a:rPr lang="en-IL" dirty="0"/>
            <a:t>before application is loaded in the browser</a:t>
          </a:r>
          <a:endParaRPr lang="en-US" dirty="0"/>
        </a:p>
      </dgm:t>
    </dgm:pt>
    <dgm:pt modelId="{E692F7D3-EE96-4916-AE6B-A1A0DFB63DEA}" type="parTrans" cxnId="{1FF9E1BA-6119-4BD8-8225-87899D97532C}">
      <dgm:prSet/>
      <dgm:spPr/>
      <dgm:t>
        <a:bodyPr/>
        <a:lstStyle/>
        <a:p>
          <a:endParaRPr lang="en-US"/>
        </a:p>
      </dgm:t>
    </dgm:pt>
    <dgm:pt modelId="{829F40D4-F460-4A8D-9E5A-7CEAE155D6B9}" type="sibTrans" cxnId="{1FF9E1BA-6119-4BD8-8225-87899D97532C}">
      <dgm:prSet/>
      <dgm:spPr/>
      <dgm:t>
        <a:bodyPr/>
        <a:lstStyle/>
        <a:p>
          <a:endParaRPr lang="en-US"/>
        </a:p>
      </dgm:t>
    </dgm:pt>
    <dgm:pt modelId="{661036A4-6398-7342-801A-BC41977A75D1}" type="pres">
      <dgm:prSet presAssocID="{163A227A-23BD-47E1-82D5-01B40C527C55}" presName="diagram" presStyleCnt="0">
        <dgm:presLayoutVars>
          <dgm:dir/>
          <dgm:resizeHandles val="exact"/>
        </dgm:presLayoutVars>
      </dgm:prSet>
      <dgm:spPr/>
    </dgm:pt>
    <dgm:pt modelId="{7E641B86-DD1E-BF4C-8562-C0DA90DC9526}" type="pres">
      <dgm:prSet presAssocID="{9D247294-26EB-4CA6-A643-8B6D7A93299B}" presName="arrow" presStyleLbl="node1" presStyleIdx="0" presStyleCnt="4">
        <dgm:presLayoutVars>
          <dgm:bulletEnabled val="1"/>
        </dgm:presLayoutVars>
      </dgm:prSet>
      <dgm:spPr/>
    </dgm:pt>
    <dgm:pt modelId="{A1E6DC67-0434-B14F-9503-FBDCBDB7F3C2}" type="pres">
      <dgm:prSet presAssocID="{BB0E5C81-B79F-4A74-A3E7-574E83AD268E}" presName="arrow" presStyleLbl="node1" presStyleIdx="1" presStyleCnt="4">
        <dgm:presLayoutVars>
          <dgm:bulletEnabled val="1"/>
        </dgm:presLayoutVars>
      </dgm:prSet>
      <dgm:spPr/>
    </dgm:pt>
    <dgm:pt modelId="{94914C39-AAEA-9243-B40A-F60D0F9C7519}" type="pres">
      <dgm:prSet presAssocID="{2D76F8DB-BA9B-4936-A513-FA88A1D52B7C}" presName="arrow" presStyleLbl="node1" presStyleIdx="2" presStyleCnt="4">
        <dgm:presLayoutVars>
          <dgm:bulletEnabled val="1"/>
        </dgm:presLayoutVars>
      </dgm:prSet>
      <dgm:spPr/>
    </dgm:pt>
    <dgm:pt modelId="{A7E9E938-7404-A94B-9F6D-A8B85BA3A2CD}" type="pres">
      <dgm:prSet presAssocID="{7F61175B-2024-47E6-AB1A-EFD910DE9DBD}" presName="arrow" presStyleLbl="node1" presStyleIdx="3" presStyleCnt="4">
        <dgm:presLayoutVars>
          <dgm:bulletEnabled val="1"/>
        </dgm:presLayoutVars>
      </dgm:prSet>
      <dgm:spPr/>
    </dgm:pt>
  </dgm:ptLst>
  <dgm:cxnLst>
    <dgm:cxn modelId="{273A3C0F-D38B-0F45-A0F0-975572F70185}" type="presOf" srcId="{9D247294-26EB-4CA6-A643-8B6D7A93299B}" destId="{7E641B86-DD1E-BF4C-8562-C0DA90DC9526}" srcOrd="0" destOrd="0" presId="urn:microsoft.com/office/officeart/2005/8/layout/arrow5"/>
    <dgm:cxn modelId="{F6CC0143-1D8E-D04E-8545-0176D6D33698}" type="presOf" srcId="{7F61175B-2024-47E6-AB1A-EFD910DE9DBD}" destId="{A7E9E938-7404-A94B-9F6D-A8B85BA3A2CD}" srcOrd="0" destOrd="0" presId="urn:microsoft.com/office/officeart/2005/8/layout/arrow5"/>
    <dgm:cxn modelId="{1EB20946-2679-1F4D-B941-F5E9F6455A53}" type="presOf" srcId="{2D76F8DB-BA9B-4936-A513-FA88A1D52B7C}" destId="{94914C39-AAEA-9243-B40A-F60D0F9C7519}" srcOrd="0" destOrd="0" presId="urn:microsoft.com/office/officeart/2005/8/layout/arrow5"/>
    <dgm:cxn modelId="{DF6B638B-7454-48B8-99A3-879536FD4EA7}" srcId="{163A227A-23BD-47E1-82D5-01B40C527C55}" destId="{2D76F8DB-BA9B-4936-A513-FA88A1D52B7C}" srcOrd="2" destOrd="0" parTransId="{DB9F0B19-1FA9-42F6-A30A-7867297E0FFB}" sibTransId="{B86AF8D1-F04F-4435-B1D9-2BCAB5D9D542}"/>
    <dgm:cxn modelId="{020712B6-AAB5-844C-BECD-0A6E5DB3CEB3}" type="presOf" srcId="{163A227A-23BD-47E1-82D5-01B40C527C55}" destId="{661036A4-6398-7342-801A-BC41977A75D1}" srcOrd="0" destOrd="0" presId="urn:microsoft.com/office/officeart/2005/8/layout/arrow5"/>
    <dgm:cxn modelId="{1FF9E1BA-6119-4BD8-8225-87899D97532C}" srcId="{163A227A-23BD-47E1-82D5-01B40C527C55}" destId="{7F61175B-2024-47E6-AB1A-EFD910DE9DBD}" srcOrd="3" destOrd="0" parTransId="{E692F7D3-EE96-4916-AE6B-A1A0DFB63DEA}" sibTransId="{829F40D4-F460-4A8D-9E5A-7CEAE155D6B9}"/>
    <dgm:cxn modelId="{52BF68D3-45A1-493B-BE36-C5212781003F}" srcId="{163A227A-23BD-47E1-82D5-01B40C527C55}" destId="{9D247294-26EB-4CA6-A643-8B6D7A93299B}" srcOrd="0" destOrd="0" parTransId="{CF302210-B5E8-42E3-AF2A-70B784B1C8A6}" sibTransId="{C7F43388-9EE8-49B7-B77B-9FEE1DBAFA13}"/>
    <dgm:cxn modelId="{183DBCE9-B914-4289-A0CB-2978A92552B0}" srcId="{163A227A-23BD-47E1-82D5-01B40C527C55}" destId="{BB0E5C81-B79F-4A74-A3E7-574E83AD268E}" srcOrd="1" destOrd="0" parTransId="{44590C7D-5D2B-44B3-88A9-DEA746F0D532}" sibTransId="{C331A208-7B89-4DA2-BA71-767A4F9959DA}"/>
    <dgm:cxn modelId="{677F73F1-6337-D640-90F9-E6948547F386}" type="presOf" srcId="{BB0E5C81-B79F-4A74-A3E7-574E83AD268E}" destId="{A1E6DC67-0434-B14F-9503-FBDCBDB7F3C2}" srcOrd="0" destOrd="0" presId="urn:microsoft.com/office/officeart/2005/8/layout/arrow5"/>
    <dgm:cxn modelId="{D2B8CF54-B060-664A-8D87-3A92107B6E57}" type="presParOf" srcId="{661036A4-6398-7342-801A-BC41977A75D1}" destId="{7E641B86-DD1E-BF4C-8562-C0DA90DC9526}" srcOrd="0" destOrd="0" presId="urn:microsoft.com/office/officeart/2005/8/layout/arrow5"/>
    <dgm:cxn modelId="{98DB6537-8087-2F47-B4E9-9E9358FCDEA2}" type="presParOf" srcId="{661036A4-6398-7342-801A-BC41977A75D1}" destId="{A1E6DC67-0434-B14F-9503-FBDCBDB7F3C2}" srcOrd="1" destOrd="0" presId="urn:microsoft.com/office/officeart/2005/8/layout/arrow5"/>
    <dgm:cxn modelId="{98FC4AC7-E6B7-5248-B040-3E43850AC15F}" type="presParOf" srcId="{661036A4-6398-7342-801A-BC41977A75D1}" destId="{94914C39-AAEA-9243-B40A-F60D0F9C7519}" srcOrd="2" destOrd="0" presId="urn:microsoft.com/office/officeart/2005/8/layout/arrow5"/>
    <dgm:cxn modelId="{96AECC24-8721-ED49-98BA-1ACAC5DA2A7E}" type="presParOf" srcId="{661036A4-6398-7342-801A-BC41977A75D1}" destId="{A7E9E938-7404-A94B-9F6D-A8B85BA3A2CD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030911-EF2A-4620-A8C6-FD0A42A3E81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124F-DB67-4BD3-92C1-201C78A3143C}">
      <dgm:prSet/>
      <dgm:spPr/>
      <dgm:t>
        <a:bodyPr/>
        <a:lstStyle/>
        <a:p>
          <a:r>
            <a:rPr lang="en-IL"/>
            <a:t>Only looks like hard setup </a:t>
          </a:r>
          <a:endParaRPr lang="en-US"/>
        </a:p>
      </dgm:t>
    </dgm:pt>
    <dgm:pt modelId="{7A946B68-6EF7-4AA3-8538-C559404DE9F8}" type="parTrans" cxnId="{88F8202C-981C-49DA-8A4B-64D72DC85A29}">
      <dgm:prSet/>
      <dgm:spPr/>
      <dgm:t>
        <a:bodyPr/>
        <a:lstStyle/>
        <a:p>
          <a:endParaRPr lang="en-US"/>
        </a:p>
      </dgm:t>
    </dgm:pt>
    <dgm:pt modelId="{60DAEB86-EB86-42DB-9AC1-DAC2713C3792}" type="sibTrans" cxnId="{88F8202C-981C-49DA-8A4B-64D72DC85A29}">
      <dgm:prSet/>
      <dgm:spPr/>
      <dgm:t>
        <a:bodyPr/>
        <a:lstStyle/>
        <a:p>
          <a:endParaRPr lang="en-US"/>
        </a:p>
      </dgm:t>
    </dgm:pt>
    <dgm:pt modelId="{E1652481-CEB3-4384-9C36-677CA2DDE4FC}">
      <dgm:prSet/>
      <dgm:spPr/>
      <dgm:t>
        <a:bodyPr/>
        <a:lstStyle/>
        <a:p>
          <a:r>
            <a:rPr lang="en-IL"/>
            <a:t>Flexibale and performant solution</a:t>
          </a:r>
          <a:endParaRPr lang="en-US"/>
        </a:p>
      </dgm:t>
    </dgm:pt>
    <dgm:pt modelId="{2C7B9FD2-5F68-4C5F-BAAC-F32A2E8A33C5}" type="parTrans" cxnId="{436887B3-CE5B-45E6-8B72-69F3865D82C3}">
      <dgm:prSet/>
      <dgm:spPr/>
      <dgm:t>
        <a:bodyPr/>
        <a:lstStyle/>
        <a:p>
          <a:endParaRPr lang="en-US"/>
        </a:p>
      </dgm:t>
    </dgm:pt>
    <dgm:pt modelId="{6F09AD56-B7D8-4304-94A4-AF228F64AEBE}" type="sibTrans" cxnId="{436887B3-CE5B-45E6-8B72-69F3865D82C3}">
      <dgm:prSet/>
      <dgm:spPr/>
      <dgm:t>
        <a:bodyPr/>
        <a:lstStyle/>
        <a:p>
          <a:endParaRPr lang="en-US"/>
        </a:p>
      </dgm:t>
    </dgm:pt>
    <dgm:pt modelId="{9DF3B66C-CC2E-44AB-A818-7BA15DE19928}">
      <dgm:prSet/>
      <dgm:spPr/>
      <dgm:t>
        <a:bodyPr/>
        <a:lstStyle/>
        <a:p>
          <a:r>
            <a:rPr lang="en-US" dirty="0"/>
            <a:t>Based on </a:t>
          </a:r>
          <a:r>
            <a:rPr lang="en-US" dirty="0" err="1"/>
            <a:t>ModuleFederation</a:t>
          </a:r>
          <a:r>
            <a:rPr lang="en-US" dirty="0"/>
            <a:t> </a:t>
          </a:r>
        </a:p>
      </dgm:t>
    </dgm:pt>
    <dgm:pt modelId="{D3586589-4F08-4346-A9DB-0B3D9C546ED7}" type="parTrans" cxnId="{F47F816B-7543-4644-824E-B71343800787}">
      <dgm:prSet/>
      <dgm:spPr/>
      <dgm:t>
        <a:bodyPr/>
        <a:lstStyle/>
        <a:p>
          <a:endParaRPr lang="en-US"/>
        </a:p>
      </dgm:t>
    </dgm:pt>
    <dgm:pt modelId="{22DB1D12-0126-463A-8099-397B03FF13C9}" type="sibTrans" cxnId="{F47F816B-7543-4644-824E-B71343800787}">
      <dgm:prSet/>
      <dgm:spPr/>
      <dgm:t>
        <a:bodyPr/>
        <a:lstStyle/>
        <a:p>
          <a:endParaRPr lang="en-US"/>
        </a:p>
      </dgm:t>
    </dgm:pt>
    <dgm:pt modelId="{721B1F6E-44D8-1D4E-AC4B-83EB2466F72D}">
      <dgm:prSet/>
      <dgm:spPr/>
      <dgm:t>
        <a:bodyPr/>
        <a:lstStyle/>
        <a:p>
          <a:r>
            <a:rPr lang="en-US" dirty="0"/>
            <a:t>No TS support</a:t>
          </a:r>
        </a:p>
      </dgm:t>
    </dgm:pt>
    <dgm:pt modelId="{78E5BAB2-ED42-6143-A9B8-0C1D4B0247A8}" type="parTrans" cxnId="{B0CA77B7-43A9-CC4A-9475-6AEEDD204132}">
      <dgm:prSet/>
      <dgm:spPr/>
      <dgm:t>
        <a:bodyPr/>
        <a:lstStyle/>
        <a:p>
          <a:endParaRPr lang="en-US"/>
        </a:p>
      </dgm:t>
    </dgm:pt>
    <dgm:pt modelId="{B3F8BA24-7B13-4B47-ADFA-30CB59E6FCC4}" type="sibTrans" cxnId="{B0CA77B7-43A9-CC4A-9475-6AEEDD204132}">
      <dgm:prSet/>
      <dgm:spPr/>
      <dgm:t>
        <a:bodyPr/>
        <a:lstStyle/>
        <a:p>
          <a:endParaRPr lang="en-US"/>
        </a:p>
      </dgm:t>
    </dgm:pt>
    <dgm:pt modelId="{9C6F43DD-2BCC-214E-94FD-A79CDEB1DB2A}" type="pres">
      <dgm:prSet presAssocID="{B3030911-EF2A-4620-A8C6-FD0A42A3E81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2C8840-31F5-784A-8208-3FA9C5F7A2B3}" type="pres">
      <dgm:prSet presAssocID="{05F7124F-DB67-4BD3-92C1-201C78A3143C}" presName="hierRoot1" presStyleCnt="0"/>
      <dgm:spPr/>
    </dgm:pt>
    <dgm:pt modelId="{84605DB5-77CF-0144-B20D-41F166746D7B}" type="pres">
      <dgm:prSet presAssocID="{05F7124F-DB67-4BD3-92C1-201C78A3143C}" presName="composite" presStyleCnt="0"/>
      <dgm:spPr/>
    </dgm:pt>
    <dgm:pt modelId="{0F573801-89C7-EC48-AA1E-2951A24E01B5}" type="pres">
      <dgm:prSet presAssocID="{05F7124F-DB67-4BD3-92C1-201C78A3143C}" presName="background" presStyleLbl="node0" presStyleIdx="0" presStyleCnt="4"/>
      <dgm:spPr/>
    </dgm:pt>
    <dgm:pt modelId="{EDF3301A-8687-E142-BB0D-9CB4F88E5C2E}" type="pres">
      <dgm:prSet presAssocID="{05F7124F-DB67-4BD3-92C1-201C78A3143C}" presName="text" presStyleLbl="fgAcc0" presStyleIdx="0" presStyleCnt="4">
        <dgm:presLayoutVars>
          <dgm:chPref val="3"/>
        </dgm:presLayoutVars>
      </dgm:prSet>
      <dgm:spPr/>
    </dgm:pt>
    <dgm:pt modelId="{53BC014F-AA29-CE40-98AC-1410A489A7F2}" type="pres">
      <dgm:prSet presAssocID="{05F7124F-DB67-4BD3-92C1-201C78A3143C}" presName="hierChild2" presStyleCnt="0"/>
      <dgm:spPr/>
    </dgm:pt>
    <dgm:pt modelId="{5882FD90-9669-EF41-9E94-3AF8CC7FD1B2}" type="pres">
      <dgm:prSet presAssocID="{E1652481-CEB3-4384-9C36-677CA2DDE4FC}" presName="hierRoot1" presStyleCnt="0"/>
      <dgm:spPr/>
    </dgm:pt>
    <dgm:pt modelId="{487E0996-EAE4-C44E-85CC-E9E09690F05A}" type="pres">
      <dgm:prSet presAssocID="{E1652481-CEB3-4384-9C36-677CA2DDE4FC}" presName="composite" presStyleCnt="0"/>
      <dgm:spPr/>
    </dgm:pt>
    <dgm:pt modelId="{F676CFDE-4EE8-9647-99AB-B716A4922F81}" type="pres">
      <dgm:prSet presAssocID="{E1652481-CEB3-4384-9C36-677CA2DDE4FC}" presName="background" presStyleLbl="node0" presStyleIdx="1" presStyleCnt="4"/>
      <dgm:spPr/>
    </dgm:pt>
    <dgm:pt modelId="{46B04D3F-A760-5145-9143-E9F0EFA4D1FF}" type="pres">
      <dgm:prSet presAssocID="{E1652481-CEB3-4384-9C36-677CA2DDE4FC}" presName="text" presStyleLbl="fgAcc0" presStyleIdx="1" presStyleCnt="4">
        <dgm:presLayoutVars>
          <dgm:chPref val="3"/>
        </dgm:presLayoutVars>
      </dgm:prSet>
      <dgm:spPr/>
    </dgm:pt>
    <dgm:pt modelId="{5879D332-CDC8-B746-822D-92437DE6D7BA}" type="pres">
      <dgm:prSet presAssocID="{E1652481-CEB3-4384-9C36-677CA2DDE4FC}" presName="hierChild2" presStyleCnt="0"/>
      <dgm:spPr/>
    </dgm:pt>
    <dgm:pt modelId="{6625926F-11E6-454A-9D1F-2C7D2737F9E8}" type="pres">
      <dgm:prSet presAssocID="{9DF3B66C-CC2E-44AB-A818-7BA15DE19928}" presName="hierRoot1" presStyleCnt="0"/>
      <dgm:spPr/>
    </dgm:pt>
    <dgm:pt modelId="{11095037-B0BA-A942-B35F-D9D47E574FF1}" type="pres">
      <dgm:prSet presAssocID="{9DF3B66C-CC2E-44AB-A818-7BA15DE19928}" presName="composite" presStyleCnt="0"/>
      <dgm:spPr/>
    </dgm:pt>
    <dgm:pt modelId="{BADF8974-22E3-6047-8BED-7A4DCAE06A8C}" type="pres">
      <dgm:prSet presAssocID="{9DF3B66C-CC2E-44AB-A818-7BA15DE19928}" presName="background" presStyleLbl="node0" presStyleIdx="2" presStyleCnt="4"/>
      <dgm:spPr/>
    </dgm:pt>
    <dgm:pt modelId="{45983ED4-5558-E448-B729-FD186D6E96E3}" type="pres">
      <dgm:prSet presAssocID="{9DF3B66C-CC2E-44AB-A818-7BA15DE19928}" presName="text" presStyleLbl="fgAcc0" presStyleIdx="2" presStyleCnt="4">
        <dgm:presLayoutVars>
          <dgm:chPref val="3"/>
        </dgm:presLayoutVars>
      </dgm:prSet>
      <dgm:spPr/>
    </dgm:pt>
    <dgm:pt modelId="{379F1EC3-BD39-0E44-A000-3671199BBF2E}" type="pres">
      <dgm:prSet presAssocID="{9DF3B66C-CC2E-44AB-A818-7BA15DE19928}" presName="hierChild2" presStyleCnt="0"/>
      <dgm:spPr/>
    </dgm:pt>
    <dgm:pt modelId="{A0B9C305-3219-EB40-845C-6AABB4D77A56}" type="pres">
      <dgm:prSet presAssocID="{721B1F6E-44D8-1D4E-AC4B-83EB2466F72D}" presName="hierRoot1" presStyleCnt="0"/>
      <dgm:spPr/>
    </dgm:pt>
    <dgm:pt modelId="{C41EBDAC-BFCF-B44B-8555-C141CC671532}" type="pres">
      <dgm:prSet presAssocID="{721B1F6E-44D8-1D4E-AC4B-83EB2466F72D}" presName="composite" presStyleCnt="0"/>
      <dgm:spPr/>
    </dgm:pt>
    <dgm:pt modelId="{CD458A76-13DE-D945-B2F4-8ED804D5EAAD}" type="pres">
      <dgm:prSet presAssocID="{721B1F6E-44D8-1D4E-AC4B-83EB2466F72D}" presName="background" presStyleLbl="node0" presStyleIdx="3" presStyleCnt="4"/>
      <dgm:spPr/>
    </dgm:pt>
    <dgm:pt modelId="{945B0E4F-D8D8-C04B-9BC6-B832D2683C2D}" type="pres">
      <dgm:prSet presAssocID="{721B1F6E-44D8-1D4E-AC4B-83EB2466F72D}" presName="text" presStyleLbl="fgAcc0" presStyleIdx="3" presStyleCnt="4">
        <dgm:presLayoutVars>
          <dgm:chPref val="3"/>
        </dgm:presLayoutVars>
      </dgm:prSet>
      <dgm:spPr/>
    </dgm:pt>
    <dgm:pt modelId="{DF4C8608-C6EF-004E-946B-4CAB931846EB}" type="pres">
      <dgm:prSet presAssocID="{721B1F6E-44D8-1D4E-AC4B-83EB2466F72D}" presName="hierChild2" presStyleCnt="0"/>
      <dgm:spPr/>
    </dgm:pt>
  </dgm:ptLst>
  <dgm:cxnLst>
    <dgm:cxn modelId="{54F0910B-9526-FD4E-9B64-4DF419AFB917}" type="presOf" srcId="{721B1F6E-44D8-1D4E-AC4B-83EB2466F72D}" destId="{945B0E4F-D8D8-C04B-9BC6-B832D2683C2D}" srcOrd="0" destOrd="0" presId="urn:microsoft.com/office/officeart/2005/8/layout/hierarchy1"/>
    <dgm:cxn modelId="{B243F422-50F7-5748-8C32-9AA0853227A1}" type="presOf" srcId="{9DF3B66C-CC2E-44AB-A818-7BA15DE19928}" destId="{45983ED4-5558-E448-B729-FD186D6E96E3}" srcOrd="0" destOrd="0" presId="urn:microsoft.com/office/officeart/2005/8/layout/hierarchy1"/>
    <dgm:cxn modelId="{88F8202C-981C-49DA-8A4B-64D72DC85A29}" srcId="{B3030911-EF2A-4620-A8C6-FD0A42A3E81D}" destId="{05F7124F-DB67-4BD3-92C1-201C78A3143C}" srcOrd="0" destOrd="0" parTransId="{7A946B68-6EF7-4AA3-8538-C559404DE9F8}" sibTransId="{60DAEB86-EB86-42DB-9AC1-DAC2713C3792}"/>
    <dgm:cxn modelId="{B9AB8155-C096-5B4E-91B7-0841569BEF9A}" type="presOf" srcId="{05F7124F-DB67-4BD3-92C1-201C78A3143C}" destId="{EDF3301A-8687-E142-BB0D-9CB4F88E5C2E}" srcOrd="0" destOrd="0" presId="urn:microsoft.com/office/officeart/2005/8/layout/hierarchy1"/>
    <dgm:cxn modelId="{F47F816B-7543-4644-824E-B71343800787}" srcId="{B3030911-EF2A-4620-A8C6-FD0A42A3E81D}" destId="{9DF3B66C-CC2E-44AB-A818-7BA15DE19928}" srcOrd="2" destOrd="0" parTransId="{D3586589-4F08-4346-A9DB-0B3D9C546ED7}" sibTransId="{22DB1D12-0126-463A-8099-397B03FF13C9}"/>
    <dgm:cxn modelId="{0F5D4A87-1337-7141-9E7C-C260E9EE86F6}" type="presOf" srcId="{B3030911-EF2A-4620-A8C6-FD0A42A3E81D}" destId="{9C6F43DD-2BCC-214E-94FD-A79CDEB1DB2A}" srcOrd="0" destOrd="0" presId="urn:microsoft.com/office/officeart/2005/8/layout/hierarchy1"/>
    <dgm:cxn modelId="{436887B3-CE5B-45E6-8B72-69F3865D82C3}" srcId="{B3030911-EF2A-4620-A8C6-FD0A42A3E81D}" destId="{E1652481-CEB3-4384-9C36-677CA2DDE4FC}" srcOrd="1" destOrd="0" parTransId="{2C7B9FD2-5F68-4C5F-BAAC-F32A2E8A33C5}" sibTransId="{6F09AD56-B7D8-4304-94A4-AF228F64AEBE}"/>
    <dgm:cxn modelId="{B0CA77B7-43A9-CC4A-9475-6AEEDD204132}" srcId="{B3030911-EF2A-4620-A8C6-FD0A42A3E81D}" destId="{721B1F6E-44D8-1D4E-AC4B-83EB2466F72D}" srcOrd="3" destOrd="0" parTransId="{78E5BAB2-ED42-6143-A9B8-0C1D4B0247A8}" sibTransId="{B3F8BA24-7B13-4B47-ADFA-30CB59E6FCC4}"/>
    <dgm:cxn modelId="{59805BD0-7FB5-C742-AFBF-8AAA0FF8C0E0}" type="presOf" srcId="{E1652481-CEB3-4384-9C36-677CA2DDE4FC}" destId="{46B04D3F-A760-5145-9143-E9F0EFA4D1FF}" srcOrd="0" destOrd="0" presId="urn:microsoft.com/office/officeart/2005/8/layout/hierarchy1"/>
    <dgm:cxn modelId="{AB627E11-E907-2D48-9328-9AD7821DE011}" type="presParOf" srcId="{9C6F43DD-2BCC-214E-94FD-A79CDEB1DB2A}" destId="{C32C8840-31F5-784A-8208-3FA9C5F7A2B3}" srcOrd="0" destOrd="0" presId="urn:microsoft.com/office/officeart/2005/8/layout/hierarchy1"/>
    <dgm:cxn modelId="{E96C445B-694B-834D-B9CF-4E23D73A7348}" type="presParOf" srcId="{C32C8840-31F5-784A-8208-3FA9C5F7A2B3}" destId="{84605DB5-77CF-0144-B20D-41F166746D7B}" srcOrd="0" destOrd="0" presId="urn:microsoft.com/office/officeart/2005/8/layout/hierarchy1"/>
    <dgm:cxn modelId="{1AD4FEC6-694A-E44D-A824-B4949BCBF869}" type="presParOf" srcId="{84605DB5-77CF-0144-B20D-41F166746D7B}" destId="{0F573801-89C7-EC48-AA1E-2951A24E01B5}" srcOrd="0" destOrd="0" presId="urn:microsoft.com/office/officeart/2005/8/layout/hierarchy1"/>
    <dgm:cxn modelId="{4ADC2212-4F59-A442-B83F-ECDC83404211}" type="presParOf" srcId="{84605DB5-77CF-0144-B20D-41F166746D7B}" destId="{EDF3301A-8687-E142-BB0D-9CB4F88E5C2E}" srcOrd="1" destOrd="0" presId="urn:microsoft.com/office/officeart/2005/8/layout/hierarchy1"/>
    <dgm:cxn modelId="{8F18A751-7453-E244-837F-0C77013CEDA9}" type="presParOf" srcId="{C32C8840-31F5-784A-8208-3FA9C5F7A2B3}" destId="{53BC014F-AA29-CE40-98AC-1410A489A7F2}" srcOrd="1" destOrd="0" presId="urn:microsoft.com/office/officeart/2005/8/layout/hierarchy1"/>
    <dgm:cxn modelId="{B96C7CE3-75DA-EE4C-9DAF-0BE510150346}" type="presParOf" srcId="{9C6F43DD-2BCC-214E-94FD-A79CDEB1DB2A}" destId="{5882FD90-9669-EF41-9E94-3AF8CC7FD1B2}" srcOrd="1" destOrd="0" presId="urn:microsoft.com/office/officeart/2005/8/layout/hierarchy1"/>
    <dgm:cxn modelId="{F3E6EC36-818F-CB40-A803-F353DB60F6F7}" type="presParOf" srcId="{5882FD90-9669-EF41-9E94-3AF8CC7FD1B2}" destId="{487E0996-EAE4-C44E-85CC-E9E09690F05A}" srcOrd="0" destOrd="0" presId="urn:microsoft.com/office/officeart/2005/8/layout/hierarchy1"/>
    <dgm:cxn modelId="{4F22D609-9FA4-B34D-B2E6-083556578760}" type="presParOf" srcId="{487E0996-EAE4-C44E-85CC-E9E09690F05A}" destId="{F676CFDE-4EE8-9647-99AB-B716A4922F81}" srcOrd="0" destOrd="0" presId="urn:microsoft.com/office/officeart/2005/8/layout/hierarchy1"/>
    <dgm:cxn modelId="{164FC790-76F1-1844-A63D-BBB5634AD341}" type="presParOf" srcId="{487E0996-EAE4-C44E-85CC-E9E09690F05A}" destId="{46B04D3F-A760-5145-9143-E9F0EFA4D1FF}" srcOrd="1" destOrd="0" presId="urn:microsoft.com/office/officeart/2005/8/layout/hierarchy1"/>
    <dgm:cxn modelId="{F6AFD7EC-D692-1146-AE14-7C29954029E9}" type="presParOf" srcId="{5882FD90-9669-EF41-9E94-3AF8CC7FD1B2}" destId="{5879D332-CDC8-B746-822D-92437DE6D7BA}" srcOrd="1" destOrd="0" presId="urn:microsoft.com/office/officeart/2005/8/layout/hierarchy1"/>
    <dgm:cxn modelId="{0DA84FA9-3B1A-844E-A417-2787D2AD8775}" type="presParOf" srcId="{9C6F43DD-2BCC-214E-94FD-A79CDEB1DB2A}" destId="{6625926F-11E6-454A-9D1F-2C7D2737F9E8}" srcOrd="2" destOrd="0" presId="urn:microsoft.com/office/officeart/2005/8/layout/hierarchy1"/>
    <dgm:cxn modelId="{ED9D6C12-9CE4-744F-85F8-F6573E748DC3}" type="presParOf" srcId="{6625926F-11E6-454A-9D1F-2C7D2737F9E8}" destId="{11095037-B0BA-A942-B35F-D9D47E574FF1}" srcOrd="0" destOrd="0" presId="urn:microsoft.com/office/officeart/2005/8/layout/hierarchy1"/>
    <dgm:cxn modelId="{F277D018-643A-C640-95CC-C341ED4975CA}" type="presParOf" srcId="{11095037-B0BA-A942-B35F-D9D47E574FF1}" destId="{BADF8974-22E3-6047-8BED-7A4DCAE06A8C}" srcOrd="0" destOrd="0" presId="urn:microsoft.com/office/officeart/2005/8/layout/hierarchy1"/>
    <dgm:cxn modelId="{A5A235B7-269D-A042-A81D-D2F33F2EF482}" type="presParOf" srcId="{11095037-B0BA-A942-B35F-D9D47E574FF1}" destId="{45983ED4-5558-E448-B729-FD186D6E96E3}" srcOrd="1" destOrd="0" presId="urn:microsoft.com/office/officeart/2005/8/layout/hierarchy1"/>
    <dgm:cxn modelId="{43497141-9FAE-F440-8EC2-FF418BEAD74E}" type="presParOf" srcId="{6625926F-11E6-454A-9D1F-2C7D2737F9E8}" destId="{379F1EC3-BD39-0E44-A000-3671199BBF2E}" srcOrd="1" destOrd="0" presId="urn:microsoft.com/office/officeart/2005/8/layout/hierarchy1"/>
    <dgm:cxn modelId="{6D445F4A-C28E-6346-86F5-F3315AAE60CF}" type="presParOf" srcId="{9C6F43DD-2BCC-214E-94FD-A79CDEB1DB2A}" destId="{A0B9C305-3219-EB40-845C-6AABB4D77A56}" srcOrd="3" destOrd="0" presId="urn:microsoft.com/office/officeart/2005/8/layout/hierarchy1"/>
    <dgm:cxn modelId="{C9E01035-4BE9-DC40-8080-2ACACA512977}" type="presParOf" srcId="{A0B9C305-3219-EB40-845C-6AABB4D77A56}" destId="{C41EBDAC-BFCF-B44B-8555-C141CC671532}" srcOrd="0" destOrd="0" presId="urn:microsoft.com/office/officeart/2005/8/layout/hierarchy1"/>
    <dgm:cxn modelId="{B458C120-25EC-2A47-8691-60BD68BDEB23}" type="presParOf" srcId="{C41EBDAC-BFCF-B44B-8555-C141CC671532}" destId="{CD458A76-13DE-D945-B2F4-8ED804D5EAAD}" srcOrd="0" destOrd="0" presId="urn:microsoft.com/office/officeart/2005/8/layout/hierarchy1"/>
    <dgm:cxn modelId="{54BD1791-324B-564B-8AB6-56ED48275D83}" type="presParOf" srcId="{C41EBDAC-BFCF-B44B-8555-C141CC671532}" destId="{945B0E4F-D8D8-C04B-9BC6-B832D2683C2D}" srcOrd="1" destOrd="0" presId="urn:microsoft.com/office/officeart/2005/8/layout/hierarchy1"/>
    <dgm:cxn modelId="{8F671EA7-CE36-BA45-98E5-663A2983C75C}" type="presParOf" srcId="{A0B9C305-3219-EB40-845C-6AABB4D77A56}" destId="{DF4C8608-C6EF-004E-946B-4CAB931846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77BD5AF-48C2-4F3C-B144-F753D82F93F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A7BA6E-0B04-4C4F-BCCB-FA8CD1904F91}">
      <dgm:prSet/>
      <dgm:spPr/>
      <dgm:t>
        <a:bodyPr/>
        <a:lstStyle/>
        <a:p>
          <a:r>
            <a:rPr lang="en-IL"/>
            <a:t>Lazy loading</a:t>
          </a:r>
          <a:endParaRPr lang="en-US"/>
        </a:p>
      </dgm:t>
    </dgm:pt>
    <dgm:pt modelId="{700DCEB9-D2BC-4842-BBD8-7DBEE8BAD5CE}" type="parTrans" cxnId="{441783DC-C455-4662-8A1D-072BA3C33A3B}">
      <dgm:prSet/>
      <dgm:spPr/>
      <dgm:t>
        <a:bodyPr/>
        <a:lstStyle/>
        <a:p>
          <a:endParaRPr lang="en-US"/>
        </a:p>
      </dgm:t>
    </dgm:pt>
    <dgm:pt modelId="{64DEEFB3-CC04-445B-916F-616F87F81421}" type="sibTrans" cxnId="{441783DC-C455-4662-8A1D-072BA3C33A3B}">
      <dgm:prSet/>
      <dgm:spPr/>
      <dgm:t>
        <a:bodyPr/>
        <a:lstStyle/>
        <a:p>
          <a:endParaRPr lang="en-US"/>
        </a:p>
      </dgm:t>
    </dgm:pt>
    <dgm:pt modelId="{856BDEEA-C4B6-412E-8672-26237D51A022}">
      <dgm:prSet/>
      <dgm:spPr/>
      <dgm:t>
        <a:bodyPr/>
        <a:lstStyle/>
        <a:p>
          <a:r>
            <a:rPr lang="en-IL"/>
            <a:t>Suspense</a:t>
          </a:r>
          <a:endParaRPr lang="en-US"/>
        </a:p>
      </dgm:t>
    </dgm:pt>
    <dgm:pt modelId="{698D6640-3C71-436B-8073-D6BB2F68D4EC}" type="parTrans" cxnId="{C0FEA641-945C-42AB-A2BC-4C66E4D7757C}">
      <dgm:prSet/>
      <dgm:spPr/>
      <dgm:t>
        <a:bodyPr/>
        <a:lstStyle/>
        <a:p>
          <a:endParaRPr lang="en-US"/>
        </a:p>
      </dgm:t>
    </dgm:pt>
    <dgm:pt modelId="{3A24AF03-DA4E-423F-935E-4C1350D8BB5F}" type="sibTrans" cxnId="{C0FEA641-945C-42AB-A2BC-4C66E4D7757C}">
      <dgm:prSet/>
      <dgm:spPr/>
      <dgm:t>
        <a:bodyPr/>
        <a:lstStyle/>
        <a:p>
          <a:endParaRPr lang="en-US"/>
        </a:p>
      </dgm:t>
    </dgm:pt>
    <dgm:pt modelId="{E62E5FC1-C6B2-6E42-946B-2051C43364CA}" type="pres">
      <dgm:prSet presAssocID="{977BD5AF-48C2-4F3C-B144-F753D82F93F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349375-DD63-4B40-80FC-D3AF25BB58DB}" type="pres">
      <dgm:prSet presAssocID="{00A7BA6E-0B04-4C4F-BCCB-FA8CD1904F91}" presName="root" presStyleCnt="0"/>
      <dgm:spPr/>
    </dgm:pt>
    <dgm:pt modelId="{40E39757-5B54-334C-89AB-EE1A778ED944}" type="pres">
      <dgm:prSet presAssocID="{00A7BA6E-0B04-4C4F-BCCB-FA8CD1904F91}" presName="rootComposite" presStyleCnt="0"/>
      <dgm:spPr/>
    </dgm:pt>
    <dgm:pt modelId="{4556BDAC-F6BE-C147-BAAE-652320DEE8F3}" type="pres">
      <dgm:prSet presAssocID="{00A7BA6E-0B04-4C4F-BCCB-FA8CD1904F91}" presName="rootText" presStyleLbl="node1" presStyleIdx="0" presStyleCnt="2"/>
      <dgm:spPr/>
    </dgm:pt>
    <dgm:pt modelId="{913F6C3B-8E07-6C4D-91BA-C5CE60A674A6}" type="pres">
      <dgm:prSet presAssocID="{00A7BA6E-0B04-4C4F-BCCB-FA8CD1904F91}" presName="rootConnector" presStyleLbl="node1" presStyleIdx="0" presStyleCnt="2"/>
      <dgm:spPr/>
    </dgm:pt>
    <dgm:pt modelId="{A7DD8D64-F24A-EE41-B564-61C6783A5CB6}" type="pres">
      <dgm:prSet presAssocID="{00A7BA6E-0B04-4C4F-BCCB-FA8CD1904F91}" presName="childShape" presStyleCnt="0"/>
      <dgm:spPr/>
    </dgm:pt>
    <dgm:pt modelId="{31D2CB9D-F95F-C44A-B276-96766A252B65}" type="pres">
      <dgm:prSet presAssocID="{856BDEEA-C4B6-412E-8672-26237D51A022}" presName="root" presStyleCnt="0"/>
      <dgm:spPr/>
    </dgm:pt>
    <dgm:pt modelId="{B703A47D-8CDB-B748-8052-176338E599E9}" type="pres">
      <dgm:prSet presAssocID="{856BDEEA-C4B6-412E-8672-26237D51A022}" presName="rootComposite" presStyleCnt="0"/>
      <dgm:spPr/>
    </dgm:pt>
    <dgm:pt modelId="{02DA5183-3BFE-924B-A9AB-4C360A9433BB}" type="pres">
      <dgm:prSet presAssocID="{856BDEEA-C4B6-412E-8672-26237D51A022}" presName="rootText" presStyleLbl="node1" presStyleIdx="1" presStyleCnt="2"/>
      <dgm:spPr/>
    </dgm:pt>
    <dgm:pt modelId="{F83DC1AA-50FA-E04A-9AC3-B83114756058}" type="pres">
      <dgm:prSet presAssocID="{856BDEEA-C4B6-412E-8672-26237D51A022}" presName="rootConnector" presStyleLbl="node1" presStyleIdx="1" presStyleCnt="2"/>
      <dgm:spPr/>
    </dgm:pt>
    <dgm:pt modelId="{B96EFA48-1ECC-BC4A-9A73-4472845DFB81}" type="pres">
      <dgm:prSet presAssocID="{856BDEEA-C4B6-412E-8672-26237D51A022}" presName="childShape" presStyleCnt="0"/>
      <dgm:spPr/>
    </dgm:pt>
  </dgm:ptLst>
  <dgm:cxnLst>
    <dgm:cxn modelId="{49A85409-D518-F440-B9F9-7DFFE4EA953C}" type="presOf" srcId="{856BDEEA-C4B6-412E-8672-26237D51A022}" destId="{F83DC1AA-50FA-E04A-9AC3-B83114756058}" srcOrd="1" destOrd="0" presId="urn:microsoft.com/office/officeart/2005/8/layout/hierarchy3"/>
    <dgm:cxn modelId="{F3C4601D-EC57-A144-9D25-6BAF3523649C}" type="presOf" srcId="{00A7BA6E-0B04-4C4F-BCCB-FA8CD1904F91}" destId="{4556BDAC-F6BE-C147-BAAE-652320DEE8F3}" srcOrd="0" destOrd="0" presId="urn:microsoft.com/office/officeart/2005/8/layout/hierarchy3"/>
    <dgm:cxn modelId="{0A1AC52B-AA13-7E48-B56E-4094EB17DBF9}" type="presOf" srcId="{977BD5AF-48C2-4F3C-B144-F753D82F93F2}" destId="{E62E5FC1-C6B2-6E42-946B-2051C43364CA}" srcOrd="0" destOrd="0" presId="urn:microsoft.com/office/officeart/2005/8/layout/hierarchy3"/>
    <dgm:cxn modelId="{C0FEA641-945C-42AB-A2BC-4C66E4D7757C}" srcId="{977BD5AF-48C2-4F3C-B144-F753D82F93F2}" destId="{856BDEEA-C4B6-412E-8672-26237D51A022}" srcOrd="1" destOrd="0" parTransId="{698D6640-3C71-436B-8073-D6BB2F68D4EC}" sibTransId="{3A24AF03-DA4E-423F-935E-4C1350D8BB5F}"/>
    <dgm:cxn modelId="{7961A44A-B320-8241-9385-B98685A504C9}" type="presOf" srcId="{856BDEEA-C4B6-412E-8672-26237D51A022}" destId="{02DA5183-3BFE-924B-A9AB-4C360A9433BB}" srcOrd="0" destOrd="0" presId="urn:microsoft.com/office/officeart/2005/8/layout/hierarchy3"/>
    <dgm:cxn modelId="{65F5C0A3-4CDB-F848-A901-3C4824161465}" type="presOf" srcId="{00A7BA6E-0B04-4C4F-BCCB-FA8CD1904F91}" destId="{913F6C3B-8E07-6C4D-91BA-C5CE60A674A6}" srcOrd="1" destOrd="0" presId="urn:microsoft.com/office/officeart/2005/8/layout/hierarchy3"/>
    <dgm:cxn modelId="{441783DC-C455-4662-8A1D-072BA3C33A3B}" srcId="{977BD5AF-48C2-4F3C-B144-F753D82F93F2}" destId="{00A7BA6E-0B04-4C4F-BCCB-FA8CD1904F91}" srcOrd="0" destOrd="0" parTransId="{700DCEB9-D2BC-4842-BBD8-7DBEE8BAD5CE}" sibTransId="{64DEEFB3-CC04-445B-916F-616F87F81421}"/>
    <dgm:cxn modelId="{FABB8F70-CDB3-4945-80CE-883EF6395049}" type="presParOf" srcId="{E62E5FC1-C6B2-6E42-946B-2051C43364CA}" destId="{75349375-DD63-4B40-80FC-D3AF25BB58DB}" srcOrd="0" destOrd="0" presId="urn:microsoft.com/office/officeart/2005/8/layout/hierarchy3"/>
    <dgm:cxn modelId="{434F99F9-4689-F747-9900-8914709FD5BA}" type="presParOf" srcId="{75349375-DD63-4B40-80FC-D3AF25BB58DB}" destId="{40E39757-5B54-334C-89AB-EE1A778ED944}" srcOrd="0" destOrd="0" presId="urn:microsoft.com/office/officeart/2005/8/layout/hierarchy3"/>
    <dgm:cxn modelId="{E172A0D1-882F-FD40-ADAB-1F262A99B721}" type="presParOf" srcId="{40E39757-5B54-334C-89AB-EE1A778ED944}" destId="{4556BDAC-F6BE-C147-BAAE-652320DEE8F3}" srcOrd="0" destOrd="0" presId="urn:microsoft.com/office/officeart/2005/8/layout/hierarchy3"/>
    <dgm:cxn modelId="{D71600CA-3202-B04D-BF42-859F15792C54}" type="presParOf" srcId="{40E39757-5B54-334C-89AB-EE1A778ED944}" destId="{913F6C3B-8E07-6C4D-91BA-C5CE60A674A6}" srcOrd="1" destOrd="0" presId="urn:microsoft.com/office/officeart/2005/8/layout/hierarchy3"/>
    <dgm:cxn modelId="{A3AD5C61-A8AD-3F43-9F73-5BD56E60095E}" type="presParOf" srcId="{75349375-DD63-4B40-80FC-D3AF25BB58DB}" destId="{A7DD8D64-F24A-EE41-B564-61C6783A5CB6}" srcOrd="1" destOrd="0" presId="urn:microsoft.com/office/officeart/2005/8/layout/hierarchy3"/>
    <dgm:cxn modelId="{5EC43339-00B5-C44B-9594-2168A3891405}" type="presParOf" srcId="{E62E5FC1-C6B2-6E42-946B-2051C43364CA}" destId="{31D2CB9D-F95F-C44A-B276-96766A252B65}" srcOrd="1" destOrd="0" presId="urn:microsoft.com/office/officeart/2005/8/layout/hierarchy3"/>
    <dgm:cxn modelId="{42B40B61-9DB8-9B4D-A64C-C4CF3ABC4DA1}" type="presParOf" srcId="{31D2CB9D-F95F-C44A-B276-96766A252B65}" destId="{B703A47D-8CDB-B748-8052-176338E599E9}" srcOrd="0" destOrd="0" presId="urn:microsoft.com/office/officeart/2005/8/layout/hierarchy3"/>
    <dgm:cxn modelId="{5282C231-E221-6D4F-81AD-5C12B10DB901}" type="presParOf" srcId="{B703A47D-8CDB-B748-8052-176338E599E9}" destId="{02DA5183-3BFE-924B-A9AB-4C360A9433BB}" srcOrd="0" destOrd="0" presId="urn:microsoft.com/office/officeart/2005/8/layout/hierarchy3"/>
    <dgm:cxn modelId="{A31114C7-6E09-CB45-B9AE-6B58C387F298}" type="presParOf" srcId="{B703A47D-8CDB-B748-8052-176338E599E9}" destId="{F83DC1AA-50FA-E04A-9AC3-B83114756058}" srcOrd="1" destOrd="0" presId="urn:microsoft.com/office/officeart/2005/8/layout/hierarchy3"/>
    <dgm:cxn modelId="{2983A69A-E3CB-364D-95F8-F2C514B32EB7}" type="presParOf" srcId="{31D2CB9D-F95F-C44A-B276-96766A252B65}" destId="{B96EFA48-1ECC-BC4A-9A73-4472845DFB8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060B4A1-4F6C-45F9-8240-EA47A0C6FB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AFA2C7-DD21-4744-A579-CC9CD1D53E5D}">
      <dgm:prSet/>
      <dgm:spPr/>
      <dgm:t>
        <a:bodyPr/>
        <a:lstStyle/>
        <a:p>
          <a:r>
            <a:rPr lang="en-US"/>
            <a:t>W</a:t>
          </a:r>
          <a:r>
            <a:rPr lang="en-IL"/>
            <a:t>ebpack.config.js</a:t>
          </a:r>
          <a:endParaRPr lang="en-US"/>
        </a:p>
      </dgm:t>
    </dgm:pt>
    <dgm:pt modelId="{5EF405E5-3E06-4948-88E2-C122148E2A7A}" type="parTrans" cxnId="{4B3618CE-8A6F-4AC8-9552-570D35BB092F}">
      <dgm:prSet/>
      <dgm:spPr/>
      <dgm:t>
        <a:bodyPr/>
        <a:lstStyle/>
        <a:p>
          <a:endParaRPr lang="en-US"/>
        </a:p>
      </dgm:t>
    </dgm:pt>
    <dgm:pt modelId="{73E7E7ED-5B0C-4089-94E7-8CB1DC0419A8}" type="sibTrans" cxnId="{4B3618CE-8A6F-4AC8-9552-570D35BB092F}">
      <dgm:prSet/>
      <dgm:spPr/>
      <dgm:t>
        <a:bodyPr/>
        <a:lstStyle/>
        <a:p>
          <a:endParaRPr lang="en-US"/>
        </a:p>
      </dgm:t>
    </dgm:pt>
    <dgm:pt modelId="{9BCBF003-DD3B-4403-8C5F-4DF5726B74F0}">
      <dgm:prSet/>
      <dgm:spPr/>
      <dgm:t>
        <a:bodyPr/>
        <a:lstStyle/>
        <a:p>
          <a:r>
            <a:rPr lang="en-US"/>
            <a:t>W</a:t>
          </a:r>
          <a:r>
            <a:rPr lang="en-IL"/>
            <a:t>ebpack command ( cli ) </a:t>
          </a:r>
          <a:endParaRPr lang="en-US"/>
        </a:p>
      </dgm:t>
    </dgm:pt>
    <dgm:pt modelId="{96828D5D-3D5B-44EB-8490-999E2A5355CB}" type="parTrans" cxnId="{E2A656F4-B7DF-4BB7-93B3-9A4D537CFFCA}">
      <dgm:prSet/>
      <dgm:spPr/>
      <dgm:t>
        <a:bodyPr/>
        <a:lstStyle/>
        <a:p>
          <a:endParaRPr lang="en-US"/>
        </a:p>
      </dgm:t>
    </dgm:pt>
    <dgm:pt modelId="{80BB56A6-C4CE-42D9-9121-12F08123C00E}" type="sibTrans" cxnId="{E2A656F4-B7DF-4BB7-93B3-9A4D537CFFCA}">
      <dgm:prSet/>
      <dgm:spPr/>
      <dgm:t>
        <a:bodyPr/>
        <a:lstStyle/>
        <a:p>
          <a:endParaRPr lang="en-US"/>
        </a:p>
      </dgm:t>
    </dgm:pt>
    <dgm:pt modelId="{C1B13A7F-F4EE-4F13-8C22-E654ADE895D4}">
      <dgm:prSet/>
      <dgm:spPr/>
      <dgm:t>
        <a:bodyPr/>
        <a:lstStyle/>
        <a:p>
          <a:r>
            <a:rPr lang="en-IL" dirty="0"/>
            <a:t>Dist folder as output for one or few bundles</a:t>
          </a:r>
          <a:endParaRPr lang="en-US" dirty="0"/>
        </a:p>
      </dgm:t>
    </dgm:pt>
    <dgm:pt modelId="{58ABF69A-DCBC-44CE-9260-746B13CD3997}" type="parTrans" cxnId="{79411D3C-17FC-49E2-8689-3C3D79F03046}">
      <dgm:prSet/>
      <dgm:spPr/>
      <dgm:t>
        <a:bodyPr/>
        <a:lstStyle/>
        <a:p>
          <a:endParaRPr lang="en-US"/>
        </a:p>
      </dgm:t>
    </dgm:pt>
    <dgm:pt modelId="{8FFFDB88-E365-4EBA-9C14-6496235C0E8D}" type="sibTrans" cxnId="{79411D3C-17FC-49E2-8689-3C3D79F03046}">
      <dgm:prSet/>
      <dgm:spPr/>
      <dgm:t>
        <a:bodyPr/>
        <a:lstStyle/>
        <a:p>
          <a:endParaRPr lang="en-US"/>
        </a:p>
      </dgm:t>
    </dgm:pt>
    <dgm:pt modelId="{30913809-CE72-1C46-A861-F8519BFD9002}" type="pres">
      <dgm:prSet presAssocID="{7060B4A1-4F6C-45F9-8240-EA47A0C6FB1C}" presName="linear" presStyleCnt="0">
        <dgm:presLayoutVars>
          <dgm:animLvl val="lvl"/>
          <dgm:resizeHandles val="exact"/>
        </dgm:presLayoutVars>
      </dgm:prSet>
      <dgm:spPr/>
    </dgm:pt>
    <dgm:pt modelId="{61422256-0399-1C47-AFC8-395351EC9748}" type="pres">
      <dgm:prSet presAssocID="{67AFA2C7-DD21-4744-A579-CC9CD1D53E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41237A-2DE8-2E43-870B-9C6D0944066B}" type="pres">
      <dgm:prSet presAssocID="{73E7E7ED-5B0C-4089-94E7-8CB1DC0419A8}" presName="spacer" presStyleCnt="0"/>
      <dgm:spPr/>
    </dgm:pt>
    <dgm:pt modelId="{332F91D4-CEA5-E54B-92D5-90A36A9F4884}" type="pres">
      <dgm:prSet presAssocID="{9BCBF003-DD3B-4403-8C5F-4DF5726B74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A13362A-23E7-9B43-A0D7-6A92F719FDBC}" type="pres">
      <dgm:prSet presAssocID="{80BB56A6-C4CE-42D9-9121-12F08123C00E}" presName="spacer" presStyleCnt="0"/>
      <dgm:spPr/>
    </dgm:pt>
    <dgm:pt modelId="{DD74F48A-8ADA-2E4A-93E3-0C57042B1172}" type="pres">
      <dgm:prSet presAssocID="{C1B13A7F-F4EE-4F13-8C22-E654ADE895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2E4122B-D616-6F4E-AC94-4006A1D479EB}" type="presOf" srcId="{C1B13A7F-F4EE-4F13-8C22-E654ADE895D4}" destId="{DD74F48A-8ADA-2E4A-93E3-0C57042B1172}" srcOrd="0" destOrd="0" presId="urn:microsoft.com/office/officeart/2005/8/layout/vList2"/>
    <dgm:cxn modelId="{79411D3C-17FC-49E2-8689-3C3D79F03046}" srcId="{7060B4A1-4F6C-45F9-8240-EA47A0C6FB1C}" destId="{C1B13A7F-F4EE-4F13-8C22-E654ADE895D4}" srcOrd="2" destOrd="0" parTransId="{58ABF69A-DCBC-44CE-9260-746B13CD3997}" sibTransId="{8FFFDB88-E365-4EBA-9C14-6496235C0E8D}"/>
    <dgm:cxn modelId="{E62C6C45-B627-3941-A847-CB5DF7F8931C}" type="presOf" srcId="{67AFA2C7-DD21-4744-A579-CC9CD1D53E5D}" destId="{61422256-0399-1C47-AFC8-395351EC9748}" srcOrd="0" destOrd="0" presId="urn:microsoft.com/office/officeart/2005/8/layout/vList2"/>
    <dgm:cxn modelId="{A9D6D69F-CA76-1E40-B362-BDFB4EE17AF8}" type="presOf" srcId="{9BCBF003-DD3B-4403-8C5F-4DF5726B74F0}" destId="{332F91D4-CEA5-E54B-92D5-90A36A9F4884}" srcOrd="0" destOrd="0" presId="urn:microsoft.com/office/officeart/2005/8/layout/vList2"/>
    <dgm:cxn modelId="{5ECED1CB-FE64-7F44-87DD-235387B52B9C}" type="presOf" srcId="{7060B4A1-4F6C-45F9-8240-EA47A0C6FB1C}" destId="{30913809-CE72-1C46-A861-F8519BFD9002}" srcOrd="0" destOrd="0" presId="urn:microsoft.com/office/officeart/2005/8/layout/vList2"/>
    <dgm:cxn modelId="{4B3618CE-8A6F-4AC8-9552-570D35BB092F}" srcId="{7060B4A1-4F6C-45F9-8240-EA47A0C6FB1C}" destId="{67AFA2C7-DD21-4744-A579-CC9CD1D53E5D}" srcOrd="0" destOrd="0" parTransId="{5EF405E5-3E06-4948-88E2-C122148E2A7A}" sibTransId="{73E7E7ED-5B0C-4089-94E7-8CB1DC0419A8}"/>
    <dgm:cxn modelId="{E2A656F4-B7DF-4BB7-93B3-9A4D537CFFCA}" srcId="{7060B4A1-4F6C-45F9-8240-EA47A0C6FB1C}" destId="{9BCBF003-DD3B-4403-8C5F-4DF5726B74F0}" srcOrd="1" destOrd="0" parTransId="{96828D5D-3D5B-44EB-8490-999E2A5355CB}" sibTransId="{80BB56A6-C4CE-42D9-9121-12F08123C00E}"/>
    <dgm:cxn modelId="{4543C408-36EB-FD4B-8B93-E0FB7CFD7746}" type="presParOf" srcId="{30913809-CE72-1C46-A861-F8519BFD9002}" destId="{61422256-0399-1C47-AFC8-395351EC9748}" srcOrd="0" destOrd="0" presId="urn:microsoft.com/office/officeart/2005/8/layout/vList2"/>
    <dgm:cxn modelId="{C19EB790-CB7E-2242-BDD9-76DF225782E9}" type="presParOf" srcId="{30913809-CE72-1C46-A861-F8519BFD9002}" destId="{6641237A-2DE8-2E43-870B-9C6D0944066B}" srcOrd="1" destOrd="0" presId="urn:microsoft.com/office/officeart/2005/8/layout/vList2"/>
    <dgm:cxn modelId="{3FA59A7C-0962-CC40-82DB-51EF0DFFE817}" type="presParOf" srcId="{30913809-CE72-1C46-A861-F8519BFD9002}" destId="{332F91D4-CEA5-E54B-92D5-90A36A9F4884}" srcOrd="2" destOrd="0" presId="urn:microsoft.com/office/officeart/2005/8/layout/vList2"/>
    <dgm:cxn modelId="{90F63BBF-9806-6D40-8CF8-DC858051D4B0}" type="presParOf" srcId="{30913809-CE72-1C46-A861-F8519BFD9002}" destId="{0A13362A-23E7-9B43-A0D7-6A92F719FDBC}" srcOrd="3" destOrd="0" presId="urn:microsoft.com/office/officeart/2005/8/layout/vList2"/>
    <dgm:cxn modelId="{1F17AD64-11F5-CC46-9B19-5E001958B5E1}" type="presParOf" srcId="{30913809-CE72-1C46-A861-F8519BFD9002}" destId="{DD74F48A-8ADA-2E4A-93E3-0C57042B117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Microfrontends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/>
            <a:t>F</a:t>
          </a:r>
          <a:r>
            <a:rPr lang="en-IL"/>
            <a:t>ramework</a:t>
          </a:r>
          <a:endParaRPr lang="en-US"/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IL" dirty="0"/>
            <a:t>Host 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DA332249-4B15-ED4F-B10C-E99489071771}">
      <dgm:prSet/>
      <dgm:spPr/>
      <dgm:t>
        <a:bodyPr/>
        <a:lstStyle/>
        <a:p>
          <a:r>
            <a:rPr lang="en-US" dirty="0"/>
            <a:t>Remote</a:t>
          </a:r>
        </a:p>
      </dgm:t>
    </dgm:pt>
    <dgm:pt modelId="{AB48F723-B774-A544-BE8D-2BB9B1123899}" type="parTrans" cxnId="{B2A3A968-13D6-3641-A2C0-A5257267EF4D}">
      <dgm:prSet/>
      <dgm:spPr/>
      <dgm:t>
        <a:bodyPr/>
        <a:lstStyle/>
        <a:p>
          <a:endParaRPr lang="en-US"/>
        </a:p>
      </dgm:t>
    </dgm:pt>
    <dgm:pt modelId="{AF7FEDE8-3E91-D749-9247-A68AF13950EC}" type="sibTrans" cxnId="{B2A3A968-13D6-3641-A2C0-A5257267EF4D}">
      <dgm:prSet/>
      <dgm:spPr/>
      <dgm:t>
        <a:bodyPr/>
        <a:lstStyle/>
        <a:p>
          <a:endParaRPr lang="en-US"/>
        </a:p>
      </dgm:t>
    </dgm:pt>
    <dgm:pt modelId="{7040D3BE-6416-624E-958D-C5F84B289412}">
      <dgm:prSet/>
      <dgm:spPr/>
      <dgm:t>
        <a:bodyPr/>
        <a:lstStyle/>
        <a:p>
          <a:r>
            <a:rPr lang="en-US" dirty="0"/>
            <a:t>Integrations types</a:t>
          </a:r>
        </a:p>
      </dgm:t>
    </dgm:pt>
    <dgm:pt modelId="{058AFAD2-31D1-B844-A2B6-5B2FB8D8FB13}" type="parTrans" cxnId="{CCFED8D4-9A66-E343-95EE-F0B7EE666D9C}">
      <dgm:prSet/>
      <dgm:spPr/>
      <dgm:t>
        <a:bodyPr/>
        <a:lstStyle/>
        <a:p>
          <a:endParaRPr lang="en-US"/>
        </a:p>
      </dgm:t>
    </dgm:pt>
    <dgm:pt modelId="{6C29181E-239D-CB46-8D3D-C319FADA04D9}" type="sibTrans" cxnId="{CCFED8D4-9A66-E343-95EE-F0B7EE666D9C}">
      <dgm:prSet/>
      <dgm:spPr/>
      <dgm:t>
        <a:bodyPr/>
        <a:lstStyle/>
        <a:p>
          <a:endParaRPr lang="en-US"/>
        </a:p>
      </dgm:t>
    </dgm:pt>
    <dgm:pt modelId="{DC177E9A-4927-FF4B-BF9B-D4E5FD540C61}">
      <dgm:prSet/>
      <dgm:spPr/>
      <dgm:t>
        <a:bodyPr/>
        <a:lstStyle/>
        <a:p>
          <a:pPr rtl="0"/>
          <a:r>
            <a:rPr lang="en-US" dirty="0"/>
            <a:t>State management</a:t>
          </a:r>
        </a:p>
      </dgm:t>
    </dgm:pt>
    <dgm:pt modelId="{22285490-09DB-C242-A432-759CE5CA726E}" type="parTrans" cxnId="{F62538E4-3FCA-FE4E-8126-C76D3E066E90}">
      <dgm:prSet/>
      <dgm:spPr/>
      <dgm:t>
        <a:bodyPr/>
        <a:lstStyle/>
        <a:p>
          <a:endParaRPr lang="en-US"/>
        </a:p>
      </dgm:t>
    </dgm:pt>
    <dgm:pt modelId="{22FCD551-AD52-1946-BE91-9533C06CBDC1}" type="sibTrans" cxnId="{F62538E4-3FCA-FE4E-8126-C76D3E066E90}">
      <dgm:prSet/>
      <dgm:spPr/>
      <dgm:t>
        <a:bodyPr/>
        <a:lstStyle/>
        <a:p>
          <a:endParaRPr lang="en-US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6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6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6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6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6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6"/>
      <dgm:spPr/>
    </dgm:pt>
    <dgm:pt modelId="{7CB6D072-B503-8644-88BF-06C74957AA29}" type="pres">
      <dgm:prSet presAssocID="{9DC970DA-8DA7-4E11-8AAC-83562A1C3957}" presName="vert1" presStyleCnt="0"/>
      <dgm:spPr/>
    </dgm:pt>
    <dgm:pt modelId="{5254357F-528F-FB49-A1CE-149684ED8BCE}" type="pres">
      <dgm:prSet presAssocID="{DA332249-4B15-ED4F-B10C-E99489071771}" presName="thickLine" presStyleLbl="alignNode1" presStyleIdx="3" presStyleCnt="6"/>
      <dgm:spPr/>
    </dgm:pt>
    <dgm:pt modelId="{E60172CC-E4B5-474B-8DE6-E751E445E063}" type="pres">
      <dgm:prSet presAssocID="{DA332249-4B15-ED4F-B10C-E99489071771}" presName="horz1" presStyleCnt="0"/>
      <dgm:spPr/>
    </dgm:pt>
    <dgm:pt modelId="{20DB72E6-F952-C341-A7B6-75EC098B3A0A}" type="pres">
      <dgm:prSet presAssocID="{DA332249-4B15-ED4F-B10C-E99489071771}" presName="tx1" presStyleLbl="revTx" presStyleIdx="3" presStyleCnt="6"/>
      <dgm:spPr/>
    </dgm:pt>
    <dgm:pt modelId="{27CBB06A-6DAF-6E4D-B806-3D76E4EB131D}" type="pres">
      <dgm:prSet presAssocID="{DA332249-4B15-ED4F-B10C-E99489071771}" presName="vert1" presStyleCnt="0"/>
      <dgm:spPr/>
    </dgm:pt>
    <dgm:pt modelId="{995856DB-3BBE-8848-BB19-EFB9393CDA9A}" type="pres">
      <dgm:prSet presAssocID="{7040D3BE-6416-624E-958D-C5F84B289412}" presName="thickLine" presStyleLbl="alignNode1" presStyleIdx="4" presStyleCnt="6"/>
      <dgm:spPr/>
    </dgm:pt>
    <dgm:pt modelId="{09D0BCC7-7D4A-334A-BE28-C44EE9B1A638}" type="pres">
      <dgm:prSet presAssocID="{7040D3BE-6416-624E-958D-C5F84B289412}" presName="horz1" presStyleCnt="0"/>
      <dgm:spPr/>
    </dgm:pt>
    <dgm:pt modelId="{6090D8D4-606C-0E44-AD09-1482CBEB2D46}" type="pres">
      <dgm:prSet presAssocID="{7040D3BE-6416-624E-958D-C5F84B289412}" presName="tx1" presStyleLbl="revTx" presStyleIdx="4" presStyleCnt="6"/>
      <dgm:spPr/>
    </dgm:pt>
    <dgm:pt modelId="{4F21AF0E-8BE2-B74E-A38A-1C0D011B4997}" type="pres">
      <dgm:prSet presAssocID="{7040D3BE-6416-624E-958D-C5F84B289412}" presName="vert1" presStyleCnt="0"/>
      <dgm:spPr/>
    </dgm:pt>
    <dgm:pt modelId="{E238FC87-CE11-5D48-BB24-B665D3A22399}" type="pres">
      <dgm:prSet presAssocID="{DC177E9A-4927-FF4B-BF9B-D4E5FD540C61}" presName="thickLine" presStyleLbl="alignNode1" presStyleIdx="5" presStyleCnt="6"/>
      <dgm:spPr/>
    </dgm:pt>
    <dgm:pt modelId="{300A9C64-29DC-F945-AB27-E956DC698F15}" type="pres">
      <dgm:prSet presAssocID="{DC177E9A-4927-FF4B-BF9B-D4E5FD540C61}" presName="horz1" presStyleCnt="0"/>
      <dgm:spPr/>
    </dgm:pt>
    <dgm:pt modelId="{07279F3A-C2BE-D24E-B874-D272E802CE96}" type="pres">
      <dgm:prSet presAssocID="{DC177E9A-4927-FF4B-BF9B-D4E5FD540C61}" presName="tx1" presStyleLbl="revTx" presStyleIdx="5" presStyleCnt="6"/>
      <dgm:spPr/>
    </dgm:pt>
    <dgm:pt modelId="{823328D0-285D-5A4F-9F3B-D5A19757C3C9}" type="pres">
      <dgm:prSet presAssocID="{DC177E9A-4927-FF4B-BF9B-D4E5FD540C61}" presName="vert1" presStyleCnt="0"/>
      <dgm:spPr/>
    </dgm:pt>
  </dgm:ptLst>
  <dgm:cxnLst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8C2B752-8320-9947-AF0B-099789CB4FCF}" type="presOf" srcId="{DA332249-4B15-ED4F-B10C-E99489071771}" destId="{20DB72E6-F952-C341-A7B6-75EC098B3A0A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14A47D5A-52DC-6241-BD22-2B2CED0349DB}" type="presOf" srcId="{7040D3BE-6416-624E-958D-C5F84B289412}" destId="{6090D8D4-606C-0E44-AD09-1482CBEB2D46}" srcOrd="0" destOrd="0" presId="urn:microsoft.com/office/officeart/2008/layout/LinedList"/>
    <dgm:cxn modelId="{B2A3A968-13D6-3641-A2C0-A5257267EF4D}" srcId="{3C0229C3-0E4D-444F-AAED-71FBC0E4762F}" destId="{DA332249-4B15-ED4F-B10C-E99489071771}" srcOrd="3" destOrd="0" parTransId="{AB48F723-B774-A544-BE8D-2BB9B1123899}" sibTransId="{AF7FEDE8-3E91-D749-9247-A68AF13950EC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5CC6AA3-61B8-1C4F-A28C-F5DC958142A3}" type="presOf" srcId="{DC177E9A-4927-FF4B-BF9B-D4E5FD540C61}" destId="{07279F3A-C2BE-D24E-B874-D272E802CE96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CCFED8D4-9A66-E343-95EE-F0B7EE666D9C}" srcId="{3C0229C3-0E4D-444F-AAED-71FBC0E4762F}" destId="{7040D3BE-6416-624E-958D-C5F84B289412}" srcOrd="4" destOrd="0" parTransId="{058AFAD2-31D1-B844-A2B6-5B2FB8D8FB13}" sibTransId="{6C29181E-239D-CB46-8D3D-C319FADA04D9}"/>
    <dgm:cxn modelId="{F62538E4-3FCA-FE4E-8126-C76D3E066E90}" srcId="{3C0229C3-0E4D-444F-AAED-71FBC0E4762F}" destId="{DC177E9A-4927-FF4B-BF9B-D4E5FD540C61}" srcOrd="5" destOrd="0" parTransId="{22285490-09DB-C242-A432-759CE5CA726E}" sibTransId="{22FCD551-AD52-1946-BE91-9533C06CBDC1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877C85CD-6592-CA42-B175-0220CD6BF8B8}" type="presParOf" srcId="{FCE9C288-4370-C849-99C5-8F23E52060DD}" destId="{5254357F-528F-FB49-A1CE-149684ED8BCE}" srcOrd="6" destOrd="0" presId="urn:microsoft.com/office/officeart/2008/layout/LinedList"/>
    <dgm:cxn modelId="{7FACE351-18C4-5944-AD0F-AC30A60F4CAF}" type="presParOf" srcId="{FCE9C288-4370-C849-99C5-8F23E52060DD}" destId="{E60172CC-E4B5-474B-8DE6-E751E445E063}" srcOrd="7" destOrd="0" presId="urn:microsoft.com/office/officeart/2008/layout/LinedList"/>
    <dgm:cxn modelId="{03EC64A2-6570-654F-B093-201468A6DC17}" type="presParOf" srcId="{E60172CC-E4B5-474B-8DE6-E751E445E063}" destId="{20DB72E6-F952-C341-A7B6-75EC098B3A0A}" srcOrd="0" destOrd="0" presId="urn:microsoft.com/office/officeart/2008/layout/LinedList"/>
    <dgm:cxn modelId="{6506877B-CC6F-734B-9A28-E87F8DA31B7C}" type="presParOf" srcId="{E60172CC-E4B5-474B-8DE6-E751E445E063}" destId="{27CBB06A-6DAF-6E4D-B806-3D76E4EB131D}" srcOrd="1" destOrd="0" presId="urn:microsoft.com/office/officeart/2008/layout/LinedList"/>
    <dgm:cxn modelId="{B9706A2E-8359-EA4E-BA47-AE486B1C841D}" type="presParOf" srcId="{FCE9C288-4370-C849-99C5-8F23E52060DD}" destId="{995856DB-3BBE-8848-BB19-EFB9393CDA9A}" srcOrd="8" destOrd="0" presId="urn:microsoft.com/office/officeart/2008/layout/LinedList"/>
    <dgm:cxn modelId="{FDD80269-30EB-C242-9B05-D7513BFB7CB7}" type="presParOf" srcId="{FCE9C288-4370-C849-99C5-8F23E52060DD}" destId="{09D0BCC7-7D4A-334A-BE28-C44EE9B1A638}" srcOrd="9" destOrd="0" presId="urn:microsoft.com/office/officeart/2008/layout/LinedList"/>
    <dgm:cxn modelId="{892AC39B-CD5D-0743-8423-E34057363FD6}" type="presParOf" srcId="{09D0BCC7-7D4A-334A-BE28-C44EE9B1A638}" destId="{6090D8D4-606C-0E44-AD09-1482CBEB2D46}" srcOrd="0" destOrd="0" presId="urn:microsoft.com/office/officeart/2008/layout/LinedList"/>
    <dgm:cxn modelId="{BE8FA51E-E2DF-F84A-A6E4-F6DD2855E486}" type="presParOf" srcId="{09D0BCC7-7D4A-334A-BE28-C44EE9B1A638}" destId="{4F21AF0E-8BE2-B74E-A38A-1C0D011B4997}" srcOrd="1" destOrd="0" presId="urn:microsoft.com/office/officeart/2008/layout/LinedList"/>
    <dgm:cxn modelId="{C8234F49-29C3-7549-AAAC-E0A20898D90E}" type="presParOf" srcId="{FCE9C288-4370-C849-99C5-8F23E52060DD}" destId="{E238FC87-CE11-5D48-BB24-B665D3A22399}" srcOrd="10" destOrd="0" presId="urn:microsoft.com/office/officeart/2008/layout/LinedList"/>
    <dgm:cxn modelId="{6637137B-54FB-5641-ACE0-1CAA41FAD425}" type="presParOf" srcId="{FCE9C288-4370-C849-99C5-8F23E52060DD}" destId="{300A9C64-29DC-F945-AB27-E956DC698F15}" srcOrd="11" destOrd="0" presId="urn:microsoft.com/office/officeart/2008/layout/LinedList"/>
    <dgm:cxn modelId="{BD3DA48F-D5A8-7C4F-8CCD-A5C0A3B13DEF}" type="presParOf" srcId="{300A9C64-29DC-F945-AB27-E956DC698F15}" destId="{07279F3A-C2BE-D24E-B874-D272E802CE96}" srcOrd="0" destOrd="0" presId="urn:microsoft.com/office/officeart/2008/layout/LinedList"/>
    <dgm:cxn modelId="{2C633F66-417F-F841-8350-AEEFE6ECA5AC}" type="presParOf" srcId="{300A9C64-29DC-F945-AB27-E956DC698F15}" destId="{823328D0-285D-5A4F-9F3B-D5A19757C3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96A195-8673-49D5-A8CB-BFE67533FB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547F5A-97B4-4D7D-828C-948776431BDE}">
      <dgm:prSet/>
      <dgm:spPr/>
      <dgm:t>
        <a:bodyPr/>
        <a:lstStyle/>
        <a:p>
          <a:r>
            <a:rPr lang="en-IL"/>
            <a:t>Host - Container App</a:t>
          </a:r>
          <a:endParaRPr lang="en-US"/>
        </a:p>
      </dgm:t>
    </dgm:pt>
    <dgm:pt modelId="{9DE06C48-92CB-4875-9B85-3D5693FF656F}" type="parTrans" cxnId="{C5D3B4BA-792D-4F8D-8607-FA06944DBFDE}">
      <dgm:prSet/>
      <dgm:spPr/>
      <dgm:t>
        <a:bodyPr/>
        <a:lstStyle/>
        <a:p>
          <a:endParaRPr lang="en-US"/>
        </a:p>
      </dgm:t>
    </dgm:pt>
    <dgm:pt modelId="{C6F26E4B-D7D2-41CD-AF47-7A4A468C1869}" type="sibTrans" cxnId="{C5D3B4BA-792D-4F8D-8607-FA06944DBFDE}">
      <dgm:prSet/>
      <dgm:spPr/>
      <dgm:t>
        <a:bodyPr/>
        <a:lstStyle/>
        <a:p>
          <a:endParaRPr lang="en-US"/>
        </a:p>
      </dgm:t>
    </dgm:pt>
    <dgm:pt modelId="{12B17F3B-7134-4F48-9DF7-B543D6790D83}">
      <dgm:prSet/>
      <dgm:spPr/>
      <dgm:t>
        <a:bodyPr/>
        <a:lstStyle/>
        <a:p>
          <a:r>
            <a:rPr lang="en-IL" dirty="0"/>
            <a:t>Remote -  Products / Cart App</a:t>
          </a:r>
          <a:endParaRPr lang="en-US" dirty="0"/>
        </a:p>
      </dgm:t>
    </dgm:pt>
    <dgm:pt modelId="{03560FCA-3119-40C8-A6D6-50ACD5D40C2E}" type="parTrans" cxnId="{58BDCFC8-A08A-4160-99FA-DD4841ADC424}">
      <dgm:prSet/>
      <dgm:spPr/>
      <dgm:t>
        <a:bodyPr/>
        <a:lstStyle/>
        <a:p>
          <a:endParaRPr lang="en-US"/>
        </a:p>
      </dgm:t>
    </dgm:pt>
    <dgm:pt modelId="{5567AD5E-846B-4BA5-B303-557CD33EEE0A}" type="sibTrans" cxnId="{58BDCFC8-A08A-4160-99FA-DD4841ADC424}">
      <dgm:prSet/>
      <dgm:spPr/>
      <dgm:t>
        <a:bodyPr/>
        <a:lstStyle/>
        <a:p>
          <a:endParaRPr lang="en-US"/>
        </a:p>
      </dgm:t>
    </dgm:pt>
    <dgm:pt modelId="{E015124D-997D-4775-BA78-89C94B731127}">
      <dgm:prSet/>
      <dgm:spPr/>
      <dgm:t>
        <a:bodyPr/>
        <a:lstStyle/>
        <a:p>
          <a:r>
            <a:rPr lang="en-IL"/>
            <a:t>Remote - Should expose modules and make them avilable to another projects</a:t>
          </a:r>
          <a:endParaRPr lang="en-US"/>
        </a:p>
      </dgm:t>
    </dgm:pt>
    <dgm:pt modelId="{37CED246-B0A1-438E-899A-FDAA7A6197D8}" type="parTrans" cxnId="{9EC9D066-04FE-4B4A-A808-8538A5072D3A}">
      <dgm:prSet/>
      <dgm:spPr/>
      <dgm:t>
        <a:bodyPr/>
        <a:lstStyle/>
        <a:p>
          <a:endParaRPr lang="en-US"/>
        </a:p>
      </dgm:t>
    </dgm:pt>
    <dgm:pt modelId="{F5BEC3BC-ED8A-4B5B-86B3-19431765248B}" type="sibTrans" cxnId="{9EC9D066-04FE-4B4A-A808-8538A5072D3A}">
      <dgm:prSet/>
      <dgm:spPr/>
      <dgm:t>
        <a:bodyPr/>
        <a:lstStyle/>
        <a:p>
          <a:endParaRPr lang="en-US"/>
        </a:p>
      </dgm:t>
    </dgm:pt>
    <dgm:pt modelId="{D7AB1367-C4A4-457F-BD76-627F75B31A8D}">
      <dgm:prSet/>
      <dgm:spPr/>
      <dgm:t>
        <a:bodyPr/>
        <a:lstStyle/>
        <a:p>
          <a:r>
            <a:rPr lang="en-IL"/>
            <a:t>Remote - Setup module federation plugin to expose files</a:t>
          </a:r>
          <a:endParaRPr lang="en-US"/>
        </a:p>
      </dgm:t>
    </dgm:pt>
    <dgm:pt modelId="{BB940E4A-FF3C-4B56-A63E-18E2FA2C10A4}" type="parTrans" cxnId="{BE5CFE67-B8DB-4B85-B90C-3EFCA82E0257}">
      <dgm:prSet/>
      <dgm:spPr/>
      <dgm:t>
        <a:bodyPr/>
        <a:lstStyle/>
        <a:p>
          <a:endParaRPr lang="en-US"/>
        </a:p>
      </dgm:t>
    </dgm:pt>
    <dgm:pt modelId="{BD9CE9C3-D91B-487D-9E0A-CE6F248FA41A}" type="sibTrans" cxnId="{BE5CFE67-B8DB-4B85-B90C-3EFCA82E0257}">
      <dgm:prSet/>
      <dgm:spPr/>
      <dgm:t>
        <a:bodyPr/>
        <a:lstStyle/>
        <a:p>
          <a:endParaRPr lang="en-US"/>
        </a:p>
      </dgm:t>
    </dgm:pt>
    <dgm:pt modelId="{B37A1429-D214-40F8-B5D4-9F5D6D5EAE90}">
      <dgm:prSet/>
      <dgm:spPr/>
      <dgm:t>
        <a:bodyPr/>
        <a:lstStyle/>
        <a:p>
          <a:r>
            <a:rPr lang="en-IL"/>
            <a:t>Host - Decide which files we want from the remote </a:t>
          </a:r>
          <a:endParaRPr lang="en-US"/>
        </a:p>
      </dgm:t>
    </dgm:pt>
    <dgm:pt modelId="{1E667C7D-A0B3-49A4-BFC4-C17665D98D95}" type="parTrans" cxnId="{0C2490F1-68C9-4A37-9AF2-DC053B3EB67F}">
      <dgm:prSet/>
      <dgm:spPr/>
      <dgm:t>
        <a:bodyPr/>
        <a:lstStyle/>
        <a:p>
          <a:endParaRPr lang="en-US"/>
        </a:p>
      </dgm:t>
    </dgm:pt>
    <dgm:pt modelId="{293A25F9-524F-4978-8FA5-3246DF7235D8}" type="sibTrans" cxnId="{0C2490F1-68C9-4A37-9AF2-DC053B3EB67F}">
      <dgm:prSet/>
      <dgm:spPr/>
      <dgm:t>
        <a:bodyPr/>
        <a:lstStyle/>
        <a:p>
          <a:endParaRPr lang="en-US"/>
        </a:p>
      </dgm:t>
    </dgm:pt>
    <dgm:pt modelId="{40320F88-2402-4092-8F80-C52E709EBD91}">
      <dgm:prSet/>
      <dgm:spPr/>
      <dgm:t>
        <a:bodyPr/>
        <a:lstStyle/>
        <a:p>
          <a:r>
            <a:rPr lang="en-IL"/>
            <a:t>Host - Setup module federation to fetch the files</a:t>
          </a:r>
          <a:endParaRPr lang="en-US"/>
        </a:p>
      </dgm:t>
    </dgm:pt>
    <dgm:pt modelId="{0BE40B8D-EC96-44CB-B7EC-CE6EB637C4CC}" type="parTrans" cxnId="{BF308F89-9531-4535-AD6C-39EA230C267D}">
      <dgm:prSet/>
      <dgm:spPr/>
      <dgm:t>
        <a:bodyPr/>
        <a:lstStyle/>
        <a:p>
          <a:endParaRPr lang="en-US"/>
        </a:p>
      </dgm:t>
    </dgm:pt>
    <dgm:pt modelId="{674A3E5B-1363-4F28-ACBA-CFC026BF603F}" type="sibTrans" cxnId="{BF308F89-9531-4535-AD6C-39EA230C267D}">
      <dgm:prSet/>
      <dgm:spPr/>
      <dgm:t>
        <a:bodyPr/>
        <a:lstStyle/>
        <a:p>
          <a:endParaRPr lang="en-US"/>
        </a:p>
      </dgm:t>
    </dgm:pt>
    <dgm:pt modelId="{86863C9F-F17B-4601-AA9C-B59AF3290A6D}">
      <dgm:prSet/>
      <dgm:spPr/>
      <dgm:t>
        <a:bodyPr/>
        <a:lstStyle/>
        <a:p>
          <a:r>
            <a:rPr lang="en-IL"/>
            <a:t>Host - Import the relevant files</a:t>
          </a:r>
          <a:endParaRPr lang="en-US"/>
        </a:p>
      </dgm:t>
    </dgm:pt>
    <dgm:pt modelId="{F3EB17EC-C430-4FFA-B95A-297618988AE0}" type="parTrans" cxnId="{B2BDB4D3-FE81-477C-8546-C01F76403DE1}">
      <dgm:prSet/>
      <dgm:spPr/>
      <dgm:t>
        <a:bodyPr/>
        <a:lstStyle/>
        <a:p>
          <a:endParaRPr lang="en-US"/>
        </a:p>
      </dgm:t>
    </dgm:pt>
    <dgm:pt modelId="{A3E78C58-CE43-4191-9846-E50C04425BF3}" type="sibTrans" cxnId="{B2BDB4D3-FE81-477C-8546-C01F76403DE1}">
      <dgm:prSet/>
      <dgm:spPr/>
      <dgm:t>
        <a:bodyPr/>
        <a:lstStyle/>
        <a:p>
          <a:endParaRPr lang="en-US"/>
        </a:p>
      </dgm:t>
    </dgm:pt>
    <dgm:pt modelId="{1045D1A7-A9E0-4165-8E31-9158EAFED47F}" type="pres">
      <dgm:prSet presAssocID="{2F96A195-8673-49D5-A8CB-BFE67533FB52}" presName="root" presStyleCnt="0">
        <dgm:presLayoutVars>
          <dgm:dir/>
          <dgm:resizeHandles val="exact"/>
        </dgm:presLayoutVars>
      </dgm:prSet>
      <dgm:spPr/>
    </dgm:pt>
    <dgm:pt modelId="{96928A36-ADDF-4268-B98D-82DBB675934D}" type="pres">
      <dgm:prSet presAssocID="{3F547F5A-97B4-4D7D-828C-948776431BDE}" presName="compNode" presStyleCnt="0"/>
      <dgm:spPr/>
    </dgm:pt>
    <dgm:pt modelId="{2B5FFA67-C7DD-478A-AA06-F6C4B30D8E67}" type="pres">
      <dgm:prSet presAssocID="{3F547F5A-97B4-4D7D-828C-948776431BDE}" presName="bgRect" presStyleLbl="bgShp" presStyleIdx="0" presStyleCnt="7"/>
      <dgm:spPr/>
    </dgm:pt>
    <dgm:pt modelId="{0AB909A7-B27A-4AE7-9574-5E42E3504683}" type="pres">
      <dgm:prSet presAssocID="{3F547F5A-97B4-4D7D-828C-948776431BD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Processes"/>
        </a:ext>
      </dgm:extLst>
    </dgm:pt>
    <dgm:pt modelId="{64A1117B-D75F-4582-8845-F9B9563459E5}" type="pres">
      <dgm:prSet presAssocID="{3F547F5A-97B4-4D7D-828C-948776431BDE}" presName="spaceRect" presStyleCnt="0"/>
      <dgm:spPr/>
    </dgm:pt>
    <dgm:pt modelId="{F73C4327-4875-481A-A95F-F2F72BB3F987}" type="pres">
      <dgm:prSet presAssocID="{3F547F5A-97B4-4D7D-828C-948776431BDE}" presName="parTx" presStyleLbl="revTx" presStyleIdx="0" presStyleCnt="7">
        <dgm:presLayoutVars>
          <dgm:chMax val="0"/>
          <dgm:chPref val="0"/>
        </dgm:presLayoutVars>
      </dgm:prSet>
      <dgm:spPr/>
    </dgm:pt>
    <dgm:pt modelId="{AA9A43E5-349A-4930-9A6C-DD3590ED02AE}" type="pres">
      <dgm:prSet presAssocID="{C6F26E4B-D7D2-41CD-AF47-7A4A468C1869}" presName="sibTrans" presStyleCnt="0"/>
      <dgm:spPr/>
    </dgm:pt>
    <dgm:pt modelId="{B0F8AF71-87AB-4C79-AA56-91BB5150F1A8}" type="pres">
      <dgm:prSet presAssocID="{12B17F3B-7134-4F48-9DF7-B543D6790D83}" presName="compNode" presStyleCnt="0"/>
      <dgm:spPr/>
    </dgm:pt>
    <dgm:pt modelId="{4CA5F43E-46BF-4005-B877-7B2016F5B5A2}" type="pres">
      <dgm:prSet presAssocID="{12B17F3B-7134-4F48-9DF7-B543D6790D83}" presName="bgRect" presStyleLbl="bgShp" presStyleIdx="1" presStyleCnt="7"/>
      <dgm:spPr/>
    </dgm:pt>
    <dgm:pt modelId="{316A9AA5-AFD5-4434-A59D-DAD8693C91C4}" type="pres">
      <dgm:prSet presAssocID="{12B17F3B-7134-4F48-9DF7-B543D6790D83}" presName="icon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2E8412D8-DB12-454C-93C0-862285483CD6}" type="pres">
      <dgm:prSet presAssocID="{12B17F3B-7134-4F48-9DF7-B543D6790D83}" presName="spaceRect" presStyleCnt="0"/>
      <dgm:spPr/>
    </dgm:pt>
    <dgm:pt modelId="{E27C174D-0917-4552-A150-5A328EB1279D}" type="pres">
      <dgm:prSet presAssocID="{12B17F3B-7134-4F48-9DF7-B543D6790D83}" presName="parTx" presStyleLbl="revTx" presStyleIdx="1" presStyleCnt="7">
        <dgm:presLayoutVars>
          <dgm:chMax val="0"/>
          <dgm:chPref val="0"/>
        </dgm:presLayoutVars>
      </dgm:prSet>
      <dgm:spPr/>
    </dgm:pt>
    <dgm:pt modelId="{852167B3-9759-4E36-8B33-49B8EAA237FD}" type="pres">
      <dgm:prSet presAssocID="{5567AD5E-846B-4BA5-B303-557CD33EEE0A}" presName="sibTrans" presStyleCnt="0"/>
      <dgm:spPr/>
    </dgm:pt>
    <dgm:pt modelId="{3F2B1EEC-FD75-427C-AAB5-49C654F0760B}" type="pres">
      <dgm:prSet presAssocID="{E015124D-997D-4775-BA78-89C94B731127}" presName="compNode" presStyleCnt="0"/>
      <dgm:spPr/>
    </dgm:pt>
    <dgm:pt modelId="{797D8F3E-D171-4052-B9D8-E7A202727454}" type="pres">
      <dgm:prSet presAssocID="{E015124D-997D-4775-BA78-89C94B731127}" presName="bgRect" presStyleLbl="bgShp" presStyleIdx="2" presStyleCnt="7"/>
      <dgm:spPr/>
    </dgm:pt>
    <dgm:pt modelId="{5924453E-2C72-43F2-A71B-FE4405497DEE}" type="pres">
      <dgm:prSet presAssocID="{E015124D-997D-4775-BA78-89C94B731127}" presName="icon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9ED7BEC9-2DBE-4648-A5B9-3E1698DCFCF4}" type="pres">
      <dgm:prSet presAssocID="{E015124D-997D-4775-BA78-89C94B731127}" presName="spaceRect" presStyleCnt="0"/>
      <dgm:spPr/>
    </dgm:pt>
    <dgm:pt modelId="{937E0520-BDCE-4291-9416-0CD5FEAE0F82}" type="pres">
      <dgm:prSet presAssocID="{E015124D-997D-4775-BA78-89C94B731127}" presName="parTx" presStyleLbl="revTx" presStyleIdx="2" presStyleCnt="7">
        <dgm:presLayoutVars>
          <dgm:chMax val="0"/>
          <dgm:chPref val="0"/>
        </dgm:presLayoutVars>
      </dgm:prSet>
      <dgm:spPr/>
    </dgm:pt>
    <dgm:pt modelId="{51033C6F-079D-4E1C-911D-BDAB0E64C203}" type="pres">
      <dgm:prSet presAssocID="{F5BEC3BC-ED8A-4B5B-86B3-19431765248B}" presName="sibTrans" presStyleCnt="0"/>
      <dgm:spPr/>
    </dgm:pt>
    <dgm:pt modelId="{F5CC5730-2A7B-4392-861D-39F46DBC9E4E}" type="pres">
      <dgm:prSet presAssocID="{D7AB1367-C4A4-457F-BD76-627F75B31A8D}" presName="compNode" presStyleCnt="0"/>
      <dgm:spPr/>
    </dgm:pt>
    <dgm:pt modelId="{E3B16454-FFBE-41AF-A1F0-27AAB2BCEEDD}" type="pres">
      <dgm:prSet presAssocID="{D7AB1367-C4A4-457F-BD76-627F75B31A8D}" presName="bgRect" presStyleLbl="bgShp" presStyleIdx="3" presStyleCnt="7"/>
      <dgm:spPr/>
    </dgm:pt>
    <dgm:pt modelId="{A17CEFB3-7EC0-40D2-AB5C-E888B237F7FE}" type="pres">
      <dgm:prSet presAssocID="{D7AB1367-C4A4-457F-BD76-627F75B31A8D}" presName="iconRect" presStyleLbl="nod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min"/>
        </a:ext>
      </dgm:extLst>
    </dgm:pt>
    <dgm:pt modelId="{7D26C008-209F-4DA7-AA6B-A8133C6A8C38}" type="pres">
      <dgm:prSet presAssocID="{D7AB1367-C4A4-457F-BD76-627F75B31A8D}" presName="spaceRect" presStyleCnt="0"/>
      <dgm:spPr/>
    </dgm:pt>
    <dgm:pt modelId="{71B9ADA9-EAF8-483C-998F-9996C292BEF3}" type="pres">
      <dgm:prSet presAssocID="{D7AB1367-C4A4-457F-BD76-627F75B31A8D}" presName="parTx" presStyleLbl="revTx" presStyleIdx="3" presStyleCnt="7">
        <dgm:presLayoutVars>
          <dgm:chMax val="0"/>
          <dgm:chPref val="0"/>
        </dgm:presLayoutVars>
      </dgm:prSet>
      <dgm:spPr/>
    </dgm:pt>
    <dgm:pt modelId="{DFD17890-3A47-45C9-BC9B-3CB71594085B}" type="pres">
      <dgm:prSet presAssocID="{BD9CE9C3-D91B-487D-9E0A-CE6F248FA41A}" presName="sibTrans" presStyleCnt="0"/>
      <dgm:spPr/>
    </dgm:pt>
    <dgm:pt modelId="{F790D1E4-6EF3-475B-8596-FE2DA5D7B845}" type="pres">
      <dgm:prSet presAssocID="{B37A1429-D214-40F8-B5D4-9F5D6D5EAE90}" presName="compNode" presStyleCnt="0"/>
      <dgm:spPr/>
    </dgm:pt>
    <dgm:pt modelId="{38CC0A00-A180-4C98-8139-426697B7A6DA}" type="pres">
      <dgm:prSet presAssocID="{B37A1429-D214-40F8-B5D4-9F5D6D5EAE90}" presName="bgRect" presStyleLbl="bgShp" presStyleIdx="4" presStyleCnt="7"/>
      <dgm:spPr/>
    </dgm:pt>
    <dgm:pt modelId="{740E7479-83C6-4634-A614-CDA8AACCFEE0}" type="pres">
      <dgm:prSet presAssocID="{B37A1429-D214-40F8-B5D4-9F5D6D5EAE90}" presName="iconRect" presStyleLbl="nod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456641E9-4A07-439C-A227-0B2A31568619}" type="pres">
      <dgm:prSet presAssocID="{B37A1429-D214-40F8-B5D4-9F5D6D5EAE90}" presName="spaceRect" presStyleCnt="0"/>
      <dgm:spPr/>
    </dgm:pt>
    <dgm:pt modelId="{12C6FCFA-0CD4-4501-B2C1-C250D65C15B2}" type="pres">
      <dgm:prSet presAssocID="{B37A1429-D214-40F8-B5D4-9F5D6D5EAE90}" presName="parTx" presStyleLbl="revTx" presStyleIdx="4" presStyleCnt="7">
        <dgm:presLayoutVars>
          <dgm:chMax val="0"/>
          <dgm:chPref val="0"/>
        </dgm:presLayoutVars>
      </dgm:prSet>
      <dgm:spPr/>
    </dgm:pt>
    <dgm:pt modelId="{D92C3C6F-A040-4412-89C7-9F3381CD3D72}" type="pres">
      <dgm:prSet presAssocID="{293A25F9-524F-4978-8FA5-3246DF7235D8}" presName="sibTrans" presStyleCnt="0"/>
      <dgm:spPr/>
    </dgm:pt>
    <dgm:pt modelId="{29A46B99-91B1-489D-82BE-71814425C1C8}" type="pres">
      <dgm:prSet presAssocID="{40320F88-2402-4092-8F80-C52E709EBD91}" presName="compNode" presStyleCnt="0"/>
      <dgm:spPr/>
    </dgm:pt>
    <dgm:pt modelId="{7895CE04-5451-4D30-9745-2472A2CD1729}" type="pres">
      <dgm:prSet presAssocID="{40320F88-2402-4092-8F80-C52E709EBD91}" presName="bgRect" presStyleLbl="bgShp" presStyleIdx="5" presStyleCnt="7"/>
      <dgm:spPr/>
    </dgm:pt>
    <dgm:pt modelId="{676AE36C-C6E3-41F6-AB2C-E82CB77824C1}" type="pres">
      <dgm:prSet presAssocID="{40320F88-2402-4092-8F80-C52E709EBD91}" presName="icon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3C3A5E91-CDD7-4ECC-B48C-8F72A2B61705}" type="pres">
      <dgm:prSet presAssocID="{40320F88-2402-4092-8F80-C52E709EBD91}" presName="spaceRect" presStyleCnt="0"/>
      <dgm:spPr/>
    </dgm:pt>
    <dgm:pt modelId="{64D7D0C3-C587-481B-B2A6-56DFA4FE8976}" type="pres">
      <dgm:prSet presAssocID="{40320F88-2402-4092-8F80-C52E709EBD91}" presName="parTx" presStyleLbl="revTx" presStyleIdx="5" presStyleCnt="7">
        <dgm:presLayoutVars>
          <dgm:chMax val="0"/>
          <dgm:chPref val="0"/>
        </dgm:presLayoutVars>
      </dgm:prSet>
      <dgm:spPr/>
    </dgm:pt>
    <dgm:pt modelId="{64D45DAB-C26B-4294-974F-B30EC0647A80}" type="pres">
      <dgm:prSet presAssocID="{674A3E5B-1363-4F28-ACBA-CFC026BF603F}" presName="sibTrans" presStyleCnt="0"/>
      <dgm:spPr/>
    </dgm:pt>
    <dgm:pt modelId="{6DD2EDEE-BAFE-4175-BA81-9A059E4B2696}" type="pres">
      <dgm:prSet presAssocID="{86863C9F-F17B-4601-AA9C-B59AF3290A6D}" presName="compNode" presStyleCnt="0"/>
      <dgm:spPr/>
    </dgm:pt>
    <dgm:pt modelId="{44B90EEC-234D-491F-AB6F-625DB4ABB600}" type="pres">
      <dgm:prSet presAssocID="{86863C9F-F17B-4601-AA9C-B59AF3290A6D}" presName="bgRect" presStyleLbl="bgShp" presStyleIdx="6" presStyleCnt="7"/>
      <dgm:spPr/>
    </dgm:pt>
    <dgm:pt modelId="{CCE573C2-2CFE-4FE7-8C27-8D4A2158CFFB}" type="pres">
      <dgm:prSet presAssocID="{86863C9F-F17B-4601-AA9C-B59AF3290A6D}" presName="icon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ruitment Management"/>
        </a:ext>
      </dgm:extLst>
    </dgm:pt>
    <dgm:pt modelId="{180B2668-1B64-4AB1-981B-A7C0A983329C}" type="pres">
      <dgm:prSet presAssocID="{86863C9F-F17B-4601-AA9C-B59AF3290A6D}" presName="spaceRect" presStyleCnt="0"/>
      <dgm:spPr/>
    </dgm:pt>
    <dgm:pt modelId="{B660DB37-28BA-40DD-91C0-17821FE515A2}" type="pres">
      <dgm:prSet presAssocID="{86863C9F-F17B-4601-AA9C-B59AF3290A6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B5EB002-8C1B-4C1C-BCE6-C0404262163E}" type="presOf" srcId="{2F96A195-8673-49D5-A8CB-BFE67533FB52}" destId="{1045D1A7-A9E0-4165-8E31-9158EAFED47F}" srcOrd="0" destOrd="0" presId="urn:microsoft.com/office/officeart/2018/2/layout/IconVerticalSolidList"/>
    <dgm:cxn modelId="{4C25EE0A-AD2C-491F-B6CD-203B407F6452}" type="presOf" srcId="{E015124D-997D-4775-BA78-89C94B731127}" destId="{937E0520-BDCE-4291-9416-0CD5FEAE0F82}" srcOrd="0" destOrd="0" presId="urn:microsoft.com/office/officeart/2018/2/layout/IconVerticalSolidList"/>
    <dgm:cxn modelId="{EB77891A-1C14-4C63-AA79-3686214A2DF2}" type="presOf" srcId="{3F547F5A-97B4-4D7D-828C-948776431BDE}" destId="{F73C4327-4875-481A-A95F-F2F72BB3F987}" srcOrd="0" destOrd="0" presId="urn:microsoft.com/office/officeart/2018/2/layout/IconVerticalSolidList"/>
    <dgm:cxn modelId="{F8645522-6ECC-49E9-8494-27A170AA49C9}" type="presOf" srcId="{B37A1429-D214-40F8-B5D4-9F5D6D5EAE90}" destId="{12C6FCFA-0CD4-4501-B2C1-C250D65C15B2}" srcOrd="0" destOrd="0" presId="urn:microsoft.com/office/officeart/2018/2/layout/IconVerticalSolidList"/>
    <dgm:cxn modelId="{2E84A952-B304-43BE-94F1-F431C32AEAE2}" type="presOf" srcId="{86863C9F-F17B-4601-AA9C-B59AF3290A6D}" destId="{B660DB37-28BA-40DD-91C0-17821FE515A2}" srcOrd="0" destOrd="0" presId="urn:microsoft.com/office/officeart/2018/2/layout/IconVerticalSolidList"/>
    <dgm:cxn modelId="{6ED88E53-5A2B-4E0A-B1F3-6B96081C441B}" type="presOf" srcId="{12B17F3B-7134-4F48-9DF7-B543D6790D83}" destId="{E27C174D-0917-4552-A150-5A328EB1279D}" srcOrd="0" destOrd="0" presId="urn:microsoft.com/office/officeart/2018/2/layout/IconVerticalSolidList"/>
    <dgm:cxn modelId="{9EC9D066-04FE-4B4A-A808-8538A5072D3A}" srcId="{2F96A195-8673-49D5-A8CB-BFE67533FB52}" destId="{E015124D-997D-4775-BA78-89C94B731127}" srcOrd="2" destOrd="0" parTransId="{37CED246-B0A1-438E-899A-FDAA7A6197D8}" sibTransId="{F5BEC3BC-ED8A-4B5B-86B3-19431765248B}"/>
    <dgm:cxn modelId="{BE5CFE67-B8DB-4B85-B90C-3EFCA82E0257}" srcId="{2F96A195-8673-49D5-A8CB-BFE67533FB52}" destId="{D7AB1367-C4A4-457F-BD76-627F75B31A8D}" srcOrd="3" destOrd="0" parTransId="{BB940E4A-FF3C-4B56-A63E-18E2FA2C10A4}" sibTransId="{BD9CE9C3-D91B-487D-9E0A-CE6F248FA41A}"/>
    <dgm:cxn modelId="{81953A81-1BF9-42F8-AAED-A066A6BDED52}" type="presOf" srcId="{40320F88-2402-4092-8F80-C52E709EBD91}" destId="{64D7D0C3-C587-481B-B2A6-56DFA4FE8976}" srcOrd="0" destOrd="0" presId="urn:microsoft.com/office/officeart/2018/2/layout/IconVerticalSolidList"/>
    <dgm:cxn modelId="{BF308F89-9531-4535-AD6C-39EA230C267D}" srcId="{2F96A195-8673-49D5-A8CB-BFE67533FB52}" destId="{40320F88-2402-4092-8F80-C52E709EBD91}" srcOrd="5" destOrd="0" parTransId="{0BE40B8D-EC96-44CB-B7EC-CE6EB637C4CC}" sibTransId="{674A3E5B-1363-4F28-ACBA-CFC026BF603F}"/>
    <dgm:cxn modelId="{97AB3498-2EC5-4A40-8A0A-F4E0BA6281E9}" type="presOf" srcId="{D7AB1367-C4A4-457F-BD76-627F75B31A8D}" destId="{71B9ADA9-EAF8-483C-998F-9996C292BEF3}" srcOrd="0" destOrd="0" presId="urn:microsoft.com/office/officeart/2018/2/layout/IconVerticalSolidList"/>
    <dgm:cxn modelId="{C5D3B4BA-792D-4F8D-8607-FA06944DBFDE}" srcId="{2F96A195-8673-49D5-A8CB-BFE67533FB52}" destId="{3F547F5A-97B4-4D7D-828C-948776431BDE}" srcOrd="0" destOrd="0" parTransId="{9DE06C48-92CB-4875-9B85-3D5693FF656F}" sibTransId="{C6F26E4B-D7D2-41CD-AF47-7A4A468C1869}"/>
    <dgm:cxn modelId="{58BDCFC8-A08A-4160-99FA-DD4841ADC424}" srcId="{2F96A195-8673-49D5-A8CB-BFE67533FB52}" destId="{12B17F3B-7134-4F48-9DF7-B543D6790D83}" srcOrd="1" destOrd="0" parTransId="{03560FCA-3119-40C8-A6D6-50ACD5D40C2E}" sibTransId="{5567AD5E-846B-4BA5-B303-557CD33EEE0A}"/>
    <dgm:cxn modelId="{B2BDB4D3-FE81-477C-8546-C01F76403DE1}" srcId="{2F96A195-8673-49D5-A8CB-BFE67533FB52}" destId="{86863C9F-F17B-4601-AA9C-B59AF3290A6D}" srcOrd="6" destOrd="0" parTransId="{F3EB17EC-C430-4FFA-B95A-297618988AE0}" sibTransId="{A3E78C58-CE43-4191-9846-E50C04425BF3}"/>
    <dgm:cxn modelId="{0C2490F1-68C9-4A37-9AF2-DC053B3EB67F}" srcId="{2F96A195-8673-49D5-A8CB-BFE67533FB52}" destId="{B37A1429-D214-40F8-B5D4-9F5D6D5EAE90}" srcOrd="4" destOrd="0" parTransId="{1E667C7D-A0B3-49A4-BFC4-C17665D98D95}" sibTransId="{293A25F9-524F-4978-8FA5-3246DF7235D8}"/>
    <dgm:cxn modelId="{91FE4E92-2B68-442E-A1E8-6C98C070C62B}" type="presParOf" srcId="{1045D1A7-A9E0-4165-8E31-9158EAFED47F}" destId="{96928A36-ADDF-4268-B98D-82DBB675934D}" srcOrd="0" destOrd="0" presId="urn:microsoft.com/office/officeart/2018/2/layout/IconVerticalSolidList"/>
    <dgm:cxn modelId="{250A21BF-4E04-41D7-B234-18D6A256772C}" type="presParOf" srcId="{96928A36-ADDF-4268-B98D-82DBB675934D}" destId="{2B5FFA67-C7DD-478A-AA06-F6C4B30D8E67}" srcOrd="0" destOrd="0" presId="urn:microsoft.com/office/officeart/2018/2/layout/IconVerticalSolidList"/>
    <dgm:cxn modelId="{62FFDA3B-B23E-40AE-993E-DD5CC24F4DA6}" type="presParOf" srcId="{96928A36-ADDF-4268-B98D-82DBB675934D}" destId="{0AB909A7-B27A-4AE7-9574-5E42E3504683}" srcOrd="1" destOrd="0" presId="urn:microsoft.com/office/officeart/2018/2/layout/IconVerticalSolidList"/>
    <dgm:cxn modelId="{815E5996-A6A9-4828-B7C7-95BBE9EDF96A}" type="presParOf" srcId="{96928A36-ADDF-4268-B98D-82DBB675934D}" destId="{64A1117B-D75F-4582-8845-F9B9563459E5}" srcOrd="2" destOrd="0" presId="urn:microsoft.com/office/officeart/2018/2/layout/IconVerticalSolidList"/>
    <dgm:cxn modelId="{A3D64E77-D560-432B-AC48-011565842DEA}" type="presParOf" srcId="{96928A36-ADDF-4268-B98D-82DBB675934D}" destId="{F73C4327-4875-481A-A95F-F2F72BB3F987}" srcOrd="3" destOrd="0" presId="urn:microsoft.com/office/officeart/2018/2/layout/IconVerticalSolidList"/>
    <dgm:cxn modelId="{A2E0ABA1-E708-4F1D-8397-197BCD2E8904}" type="presParOf" srcId="{1045D1A7-A9E0-4165-8E31-9158EAFED47F}" destId="{AA9A43E5-349A-4930-9A6C-DD3590ED02AE}" srcOrd="1" destOrd="0" presId="urn:microsoft.com/office/officeart/2018/2/layout/IconVerticalSolidList"/>
    <dgm:cxn modelId="{884BDB75-6F95-4940-BFC9-89FA4FA2A80C}" type="presParOf" srcId="{1045D1A7-A9E0-4165-8E31-9158EAFED47F}" destId="{B0F8AF71-87AB-4C79-AA56-91BB5150F1A8}" srcOrd="2" destOrd="0" presId="urn:microsoft.com/office/officeart/2018/2/layout/IconVerticalSolidList"/>
    <dgm:cxn modelId="{1DA2986D-0393-4387-B24D-6D46AB082BDB}" type="presParOf" srcId="{B0F8AF71-87AB-4C79-AA56-91BB5150F1A8}" destId="{4CA5F43E-46BF-4005-B877-7B2016F5B5A2}" srcOrd="0" destOrd="0" presId="urn:microsoft.com/office/officeart/2018/2/layout/IconVerticalSolidList"/>
    <dgm:cxn modelId="{63701877-81AB-4D4A-A717-B19B49FB53B6}" type="presParOf" srcId="{B0F8AF71-87AB-4C79-AA56-91BB5150F1A8}" destId="{316A9AA5-AFD5-4434-A59D-DAD8693C91C4}" srcOrd="1" destOrd="0" presId="urn:microsoft.com/office/officeart/2018/2/layout/IconVerticalSolidList"/>
    <dgm:cxn modelId="{D4026DFC-9B6A-48D7-8056-E177C00105B7}" type="presParOf" srcId="{B0F8AF71-87AB-4C79-AA56-91BB5150F1A8}" destId="{2E8412D8-DB12-454C-93C0-862285483CD6}" srcOrd="2" destOrd="0" presId="urn:microsoft.com/office/officeart/2018/2/layout/IconVerticalSolidList"/>
    <dgm:cxn modelId="{CD3352FE-251C-46C5-B446-024292ABD372}" type="presParOf" srcId="{B0F8AF71-87AB-4C79-AA56-91BB5150F1A8}" destId="{E27C174D-0917-4552-A150-5A328EB1279D}" srcOrd="3" destOrd="0" presId="urn:microsoft.com/office/officeart/2018/2/layout/IconVerticalSolidList"/>
    <dgm:cxn modelId="{00E1ACD2-72AD-4646-AF60-9A46FD753801}" type="presParOf" srcId="{1045D1A7-A9E0-4165-8E31-9158EAFED47F}" destId="{852167B3-9759-4E36-8B33-49B8EAA237FD}" srcOrd="3" destOrd="0" presId="urn:microsoft.com/office/officeart/2018/2/layout/IconVerticalSolidList"/>
    <dgm:cxn modelId="{40FA0FB6-1934-4488-BB11-828697071F4F}" type="presParOf" srcId="{1045D1A7-A9E0-4165-8E31-9158EAFED47F}" destId="{3F2B1EEC-FD75-427C-AAB5-49C654F0760B}" srcOrd="4" destOrd="0" presId="urn:microsoft.com/office/officeart/2018/2/layout/IconVerticalSolidList"/>
    <dgm:cxn modelId="{77CA20D4-2811-47C1-BA5D-7A3F1AA1B968}" type="presParOf" srcId="{3F2B1EEC-FD75-427C-AAB5-49C654F0760B}" destId="{797D8F3E-D171-4052-B9D8-E7A202727454}" srcOrd="0" destOrd="0" presId="urn:microsoft.com/office/officeart/2018/2/layout/IconVerticalSolidList"/>
    <dgm:cxn modelId="{FD09E73B-2AD5-4286-9039-EF903ACE289F}" type="presParOf" srcId="{3F2B1EEC-FD75-427C-AAB5-49C654F0760B}" destId="{5924453E-2C72-43F2-A71B-FE4405497DEE}" srcOrd="1" destOrd="0" presId="urn:microsoft.com/office/officeart/2018/2/layout/IconVerticalSolidList"/>
    <dgm:cxn modelId="{FF608602-8644-4037-8FA7-A46B3B36A8E9}" type="presParOf" srcId="{3F2B1EEC-FD75-427C-AAB5-49C654F0760B}" destId="{9ED7BEC9-2DBE-4648-A5B9-3E1698DCFCF4}" srcOrd="2" destOrd="0" presId="urn:microsoft.com/office/officeart/2018/2/layout/IconVerticalSolidList"/>
    <dgm:cxn modelId="{CA76C812-58D4-4572-B84F-0E1DE98CF09E}" type="presParOf" srcId="{3F2B1EEC-FD75-427C-AAB5-49C654F0760B}" destId="{937E0520-BDCE-4291-9416-0CD5FEAE0F82}" srcOrd="3" destOrd="0" presId="urn:microsoft.com/office/officeart/2018/2/layout/IconVerticalSolidList"/>
    <dgm:cxn modelId="{5D565755-2580-4688-883C-695E90545ED3}" type="presParOf" srcId="{1045D1A7-A9E0-4165-8E31-9158EAFED47F}" destId="{51033C6F-079D-4E1C-911D-BDAB0E64C203}" srcOrd="5" destOrd="0" presId="urn:microsoft.com/office/officeart/2018/2/layout/IconVerticalSolidList"/>
    <dgm:cxn modelId="{1DE4D8B1-4B6C-42C4-8807-7093B024C4A7}" type="presParOf" srcId="{1045D1A7-A9E0-4165-8E31-9158EAFED47F}" destId="{F5CC5730-2A7B-4392-861D-39F46DBC9E4E}" srcOrd="6" destOrd="0" presId="urn:microsoft.com/office/officeart/2018/2/layout/IconVerticalSolidList"/>
    <dgm:cxn modelId="{F75D009B-9578-46F4-A53E-7E14F7610D41}" type="presParOf" srcId="{F5CC5730-2A7B-4392-861D-39F46DBC9E4E}" destId="{E3B16454-FFBE-41AF-A1F0-27AAB2BCEEDD}" srcOrd="0" destOrd="0" presId="urn:microsoft.com/office/officeart/2018/2/layout/IconVerticalSolidList"/>
    <dgm:cxn modelId="{B8F666A6-C734-476A-9001-CBDACE2ABB47}" type="presParOf" srcId="{F5CC5730-2A7B-4392-861D-39F46DBC9E4E}" destId="{A17CEFB3-7EC0-40D2-AB5C-E888B237F7FE}" srcOrd="1" destOrd="0" presId="urn:microsoft.com/office/officeart/2018/2/layout/IconVerticalSolidList"/>
    <dgm:cxn modelId="{02ECFA56-E833-45A5-9FDA-E6128B2C8160}" type="presParOf" srcId="{F5CC5730-2A7B-4392-861D-39F46DBC9E4E}" destId="{7D26C008-209F-4DA7-AA6B-A8133C6A8C38}" srcOrd="2" destOrd="0" presId="urn:microsoft.com/office/officeart/2018/2/layout/IconVerticalSolidList"/>
    <dgm:cxn modelId="{1AD367B6-C3FB-4077-9EC6-5E2CA7B2CEC6}" type="presParOf" srcId="{F5CC5730-2A7B-4392-861D-39F46DBC9E4E}" destId="{71B9ADA9-EAF8-483C-998F-9996C292BEF3}" srcOrd="3" destOrd="0" presId="urn:microsoft.com/office/officeart/2018/2/layout/IconVerticalSolidList"/>
    <dgm:cxn modelId="{6B322276-2407-429F-BF58-0F2D20337C57}" type="presParOf" srcId="{1045D1A7-A9E0-4165-8E31-9158EAFED47F}" destId="{DFD17890-3A47-45C9-BC9B-3CB71594085B}" srcOrd="7" destOrd="0" presId="urn:microsoft.com/office/officeart/2018/2/layout/IconVerticalSolidList"/>
    <dgm:cxn modelId="{7935D98D-8D46-41CC-88A3-D3EE2691CCC2}" type="presParOf" srcId="{1045D1A7-A9E0-4165-8E31-9158EAFED47F}" destId="{F790D1E4-6EF3-475B-8596-FE2DA5D7B845}" srcOrd="8" destOrd="0" presId="urn:microsoft.com/office/officeart/2018/2/layout/IconVerticalSolidList"/>
    <dgm:cxn modelId="{AF977718-46BA-4F39-97EC-536ECD150194}" type="presParOf" srcId="{F790D1E4-6EF3-475B-8596-FE2DA5D7B845}" destId="{38CC0A00-A180-4C98-8139-426697B7A6DA}" srcOrd="0" destOrd="0" presId="urn:microsoft.com/office/officeart/2018/2/layout/IconVerticalSolidList"/>
    <dgm:cxn modelId="{F4D9E716-A55E-41B0-8E25-C7FBC0031CCB}" type="presParOf" srcId="{F790D1E4-6EF3-475B-8596-FE2DA5D7B845}" destId="{740E7479-83C6-4634-A614-CDA8AACCFEE0}" srcOrd="1" destOrd="0" presId="urn:microsoft.com/office/officeart/2018/2/layout/IconVerticalSolidList"/>
    <dgm:cxn modelId="{75B54277-7024-4707-9556-FFA658D38D93}" type="presParOf" srcId="{F790D1E4-6EF3-475B-8596-FE2DA5D7B845}" destId="{456641E9-4A07-439C-A227-0B2A31568619}" srcOrd="2" destOrd="0" presId="urn:microsoft.com/office/officeart/2018/2/layout/IconVerticalSolidList"/>
    <dgm:cxn modelId="{4819D5A5-0C06-4C6D-A69B-B829EEC0F44C}" type="presParOf" srcId="{F790D1E4-6EF3-475B-8596-FE2DA5D7B845}" destId="{12C6FCFA-0CD4-4501-B2C1-C250D65C15B2}" srcOrd="3" destOrd="0" presId="urn:microsoft.com/office/officeart/2018/2/layout/IconVerticalSolidList"/>
    <dgm:cxn modelId="{1FF0F637-8336-4EBC-9BCC-959DBE6550BC}" type="presParOf" srcId="{1045D1A7-A9E0-4165-8E31-9158EAFED47F}" destId="{D92C3C6F-A040-4412-89C7-9F3381CD3D72}" srcOrd="9" destOrd="0" presId="urn:microsoft.com/office/officeart/2018/2/layout/IconVerticalSolidList"/>
    <dgm:cxn modelId="{E4ED5EAF-EFE8-4452-A597-6C2B5688A67C}" type="presParOf" srcId="{1045D1A7-A9E0-4165-8E31-9158EAFED47F}" destId="{29A46B99-91B1-489D-82BE-71814425C1C8}" srcOrd="10" destOrd="0" presId="urn:microsoft.com/office/officeart/2018/2/layout/IconVerticalSolidList"/>
    <dgm:cxn modelId="{9BD490A4-0AA1-4008-893C-2DB3AB3DD865}" type="presParOf" srcId="{29A46B99-91B1-489D-82BE-71814425C1C8}" destId="{7895CE04-5451-4D30-9745-2472A2CD1729}" srcOrd="0" destOrd="0" presId="urn:microsoft.com/office/officeart/2018/2/layout/IconVerticalSolidList"/>
    <dgm:cxn modelId="{6EAEE3EB-949F-491F-B507-F230003C0AEE}" type="presParOf" srcId="{29A46B99-91B1-489D-82BE-71814425C1C8}" destId="{676AE36C-C6E3-41F6-AB2C-E82CB77824C1}" srcOrd="1" destOrd="0" presId="urn:microsoft.com/office/officeart/2018/2/layout/IconVerticalSolidList"/>
    <dgm:cxn modelId="{20472AF6-E622-4E49-9DE2-7F1832B184D9}" type="presParOf" srcId="{29A46B99-91B1-489D-82BE-71814425C1C8}" destId="{3C3A5E91-CDD7-4ECC-B48C-8F72A2B61705}" srcOrd="2" destOrd="0" presId="urn:microsoft.com/office/officeart/2018/2/layout/IconVerticalSolidList"/>
    <dgm:cxn modelId="{7827C996-FA9F-4D06-98E0-831092C69561}" type="presParOf" srcId="{29A46B99-91B1-489D-82BE-71814425C1C8}" destId="{64D7D0C3-C587-481B-B2A6-56DFA4FE8976}" srcOrd="3" destOrd="0" presId="urn:microsoft.com/office/officeart/2018/2/layout/IconVerticalSolidList"/>
    <dgm:cxn modelId="{F0CCDDF7-DED4-48B9-80DA-54D52D29311E}" type="presParOf" srcId="{1045D1A7-A9E0-4165-8E31-9158EAFED47F}" destId="{64D45DAB-C26B-4294-974F-B30EC0647A80}" srcOrd="11" destOrd="0" presId="urn:microsoft.com/office/officeart/2018/2/layout/IconVerticalSolidList"/>
    <dgm:cxn modelId="{8BED2B61-756D-4ED8-B8F7-9D192F9C8636}" type="presParOf" srcId="{1045D1A7-A9E0-4165-8E31-9158EAFED47F}" destId="{6DD2EDEE-BAFE-4175-BA81-9A059E4B2696}" srcOrd="12" destOrd="0" presId="urn:microsoft.com/office/officeart/2018/2/layout/IconVerticalSolidList"/>
    <dgm:cxn modelId="{2553A041-91F8-4DBF-AA68-8012CCAB07F4}" type="presParOf" srcId="{6DD2EDEE-BAFE-4175-BA81-9A059E4B2696}" destId="{44B90EEC-234D-491F-AB6F-625DB4ABB600}" srcOrd="0" destOrd="0" presId="urn:microsoft.com/office/officeart/2018/2/layout/IconVerticalSolidList"/>
    <dgm:cxn modelId="{A63E4F9F-7C53-4DBD-BBC4-20F2A44DDDE1}" type="presParOf" srcId="{6DD2EDEE-BAFE-4175-BA81-9A059E4B2696}" destId="{CCE573C2-2CFE-4FE7-8C27-8D4A2158CFFB}" srcOrd="1" destOrd="0" presId="urn:microsoft.com/office/officeart/2018/2/layout/IconVerticalSolidList"/>
    <dgm:cxn modelId="{416D4763-B7E0-4EC7-B085-84AC6B5CC13F}" type="presParOf" srcId="{6DD2EDEE-BAFE-4175-BA81-9A059E4B2696}" destId="{180B2668-1B64-4AB1-981B-A7C0A983329C}" srcOrd="2" destOrd="0" presId="urn:microsoft.com/office/officeart/2018/2/layout/IconVerticalSolidList"/>
    <dgm:cxn modelId="{5112679B-6B14-4B95-A893-77330313C36A}" type="presParOf" srcId="{6DD2EDEE-BAFE-4175-BA81-9A059E4B2696}" destId="{B660DB37-28BA-40DD-91C0-17821FE515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0EB05DF-A4B2-4D9F-A22A-C6676BA41C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8B73141-96CB-4CF9-BD51-16248806C40B}">
      <dgm:prSet/>
      <dgm:spPr/>
      <dgm:t>
        <a:bodyPr/>
        <a:lstStyle/>
        <a:p>
          <a:r>
            <a:rPr lang="en-US"/>
            <a:t>Remotes can load the same dependencies </a:t>
          </a:r>
        </a:p>
      </dgm:t>
    </dgm:pt>
    <dgm:pt modelId="{19C188A3-F781-4611-ACAD-D508667A9178}" type="parTrans" cxnId="{0DD8D743-5A31-4654-9863-A53E977A71BB}">
      <dgm:prSet/>
      <dgm:spPr/>
      <dgm:t>
        <a:bodyPr/>
        <a:lstStyle/>
        <a:p>
          <a:endParaRPr lang="en-US"/>
        </a:p>
      </dgm:t>
    </dgm:pt>
    <dgm:pt modelId="{E5154F74-8295-46EC-9FFB-28CAF6D17AC3}" type="sibTrans" cxnId="{0DD8D743-5A31-4654-9863-A53E977A71BB}">
      <dgm:prSet/>
      <dgm:spPr/>
      <dgm:t>
        <a:bodyPr/>
        <a:lstStyle/>
        <a:p>
          <a:endParaRPr lang="en-US"/>
        </a:p>
      </dgm:t>
    </dgm:pt>
    <dgm:pt modelId="{A899FD8C-923A-4B3E-9AE4-45510E464351}">
      <dgm:prSet/>
      <dgm:spPr/>
      <dgm:t>
        <a:bodyPr/>
        <a:lstStyle/>
        <a:p>
          <a:r>
            <a:rPr lang="en-US"/>
            <a:t>Host will retrieve those dependencies twice</a:t>
          </a:r>
        </a:p>
      </dgm:t>
    </dgm:pt>
    <dgm:pt modelId="{C8044472-891D-44FC-A2E3-AFE9E1B643F1}" type="parTrans" cxnId="{35ACD4C7-E42E-4475-BFD9-2ED0FC82D8B1}">
      <dgm:prSet/>
      <dgm:spPr/>
      <dgm:t>
        <a:bodyPr/>
        <a:lstStyle/>
        <a:p>
          <a:endParaRPr lang="en-US"/>
        </a:p>
      </dgm:t>
    </dgm:pt>
    <dgm:pt modelId="{47278670-6F66-4FD9-AFBE-48253A72EE17}" type="sibTrans" cxnId="{35ACD4C7-E42E-4475-BFD9-2ED0FC82D8B1}">
      <dgm:prSet/>
      <dgm:spPr/>
      <dgm:t>
        <a:bodyPr/>
        <a:lstStyle/>
        <a:p>
          <a:endParaRPr lang="en-US"/>
        </a:p>
      </dgm:t>
    </dgm:pt>
    <dgm:pt modelId="{ABAE4154-AF96-47D8-BDB6-A66956B8E4BF}">
      <dgm:prSet/>
      <dgm:spPr/>
      <dgm:t>
        <a:bodyPr/>
        <a:lstStyle/>
        <a:p>
          <a:r>
            <a:rPr lang="en-US"/>
            <a:t>S</a:t>
          </a:r>
          <a:r>
            <a:rPr lang="en-IL"/>
            <a:t>hared</a:t>
          </a:r>
          <a:endParaRPr lang="en-US"/>
        </a:p>
      </dgm:t>
    </dgm:pt>
    <dgm:pt modelId="{6D8288BF-0BA3-4D61-BD0F-78A595F0B559}" type="parTrans" cxnId="{80463BB8-6160-427F-BFF2-9385BCC57A1B}">
      <dgm:prSet/>
      <dgm:spPr/>
      <dgm:t>
        <a:bodyPr/>
        <a:lstStyle/>
        <a:p>
          <a:endParaRPr lang="en-US"/>
        </a:p>
      </dgm:t>
    </dgm:pt>
    <dgm:pt modelId="{9568723D-2007-4736-B30A-5DE27F2072CA}" type="sibTrans" cxnId="{80463BB8-6160-427F-BFF2-9385BCC57A1B}">
      <dgm:prSet/>
      <dgm:spPr/>
      <dgm:t>
        <a:bodyPr/>
        <a:lstStyle/>
        <a:p>
          <a:endParaRPr lang="en-US"/>
        </a:p>
      </dgm:t>
    </dgm:pt>
    <dgm:pt modelId="{F7FD1C4B-2033-42AF-934F-0441B0713061}">
      <dgm:prSet/>
      <dgm:spPr/>
      <dgm:t>
        <a:bodyPr/>
        <a:lstStyle/>
        <a:p>
          <a:r>
            <a:rPr lang="en-US"/>
            <a:t>S</a:t>
          </a:r>
          <a:r>
            <a:rPr lang="en-IL"/>
            <a:t>ingleton</a:t>
          </a:r>
          <a:endParaRPr lang="en-US"/>
        </a:p>
      </dgm:t>
    </dgm:pt>
    <dgm:pt modelId="{4F2ED925-EC09-44F0-9484-879F60168E97}" type="parTrans" cxnId="{47A8F068-E15D-422A-A2FE-9D0C143415FB}">
      <dgm:prSet/>
      <dgm:spPr/>
      <dgm:t>
        <a:bodyPr/>
        <a:lstStyle/>
        <a:p>
          <a:endParaRPr lang="en-US"/>
        </a:p>
      </dgm:t>
    </dgm:pt>
    <dgm:pt modelId="{D9C94289-F954-420F-B8B7-777BE8128F9B}" type="sibTrans" cxnId="{47A8F068-E15D-422A-A2FE-9D0C143415FB}">
      <dgm:prSet/>
      <dgm:spPr/>
      <dgm:t>
        <a:bodyPr/>
        <a:lstStyle/>
        <a:p>
          <a:endParaRPr lang="en-US"/>
        </a:p>
      </dgm:t>
    </dgm:pt>
    <dgm:pt modelId="{21FD2E8E-0B83-47A0-9974-3940D9098949}">
      <dgm:prSet/>
      <dgm:spPr/>
      <dgm:t>
        <a:bodyPr/>
        <a:lstStyle/>
        <a:p>
          <a:r>
            <a:rPr lang="en-US"/>
            <a:t>Select a version</a:t>
          </a:r>
        </a:p>
      </dgm:t>
    </dgm:pt>
    <dgm:pt modelId="{5B7A16DE-F7D1-467A-821C-B2BEAF492D1B}" type="parTrans" cxnId="{957EEF50-0E7E-4C6E-851C-248B45CD44FE}">
      <dgm:prSet/>
      <dgm:spPr/>
      <dgm:t>
        <a:bodyPr/>
        <a:lstStyle/>
        <a:p>
          <a:endParaRPr lang="en-US"/>
        </a:p>
      </dgm:t>
    </dgm:pt>
    <dgm:pt modelId="{AC8252C3-79A7-445A-9B53-B0D1AE3D9F33}" type="sibTrans" cxnId="{957EEF50-0E7E-4C6E-851C-248B45CD44FE}">
      <dgm:prSet/>
      <dgm:spPr/>
      <dgm:t>
        <a:bodyPr/>
        <a:lstStyle/>
        <a:p>
          <a:endParaRPr lang="en-US"/>
        </a:p>
      </dgm:t>
    </dgm:pt>
    <dgm:pt modelId="{A333735B-059B-2348-B9AF-10D811FFCEE5}" type="pres">
      <dgm:prSet presAssocID="{F0EB05DF-A4B2-4D9F-A22A-C6676BA41C88}" presName="linear" presStyleCnt="0">
        <dgm:presLayoutVars>
          <dgm:animLvl val="lvl"/>
          <dgm:resizeHandles val="exact"/>
        </dgm:presLayoutVars>
      </dgm:prSet>
      <dgm:spPr/>
    </dgm:pt>
    <dgm:pt modelId="{A35DC760-5C67-0448-A6B2-08C6F0753F94}" type="pres">
      <dgm:prSet presAssocID="{E8B73141-96CB-4CF9-BD51-16248806C40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0C453F3-AB65-E648-B27F-14D3443DF3FE}" type="pres">
      <dgm:prSet presAssocID="{E5154F74-8295-46EC-9FFB-28CAF6D17AC3}" presName="spacer" presStyleCnt="0"/>
      <dgm:spPr/>
    </dgm:pt>
    <dgm:pt modelId="{19F9262B-9B71-1F43-86DC-E38623A1E3B0}" type="pres">
      <dgm:prSet presAssocID="{A899FD8C-923A-4B3E-9AE4-45510E46435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2EEFD4-B2E1-A149-A9F2-7DA59F19456E}" type="pres">
      <dgm:prSet presAssocID="{47278670-6F66-4FD9-AFBE-48253A72EE17}" presName="spacer" presStyleCnt="0"/>
      <dgm:spPr/>
    </dgm:pt>
    <dgm:pt modelId="{B85068F4-098E-564F-B434-7F30CA75D410}" type="pres">
      <dgm:prSet presAssocID="{ABAE4154-AF96-47D8-BDB6-A66956B8E4B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AAAF7A-6A82-3943-AAEF-81DA5A233F59}" type="pres">
      <dgm:prSet presAssocID="{9568723D-2007-4736-B30A-5DE27F2072CA}" presName="spacer" presStyleCnt="0"/>
      <dgm:spPr/>
    </dgm:pt>
    <dgm:pt modelId="{4C33C664-857D-F745-BBAA-250093A3F4F7}" type="pres">
      <dgm:prSet presAssocID="{F7FD1C4B-2033-42AF-934F-0441B07130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A4B19A-F543-6B4A-9DEE-68916DAF5804}" type="pres">
      <dgm:prSet presAssocID="{D9C94289-F954-420F-B8B7-777BE8128F9B}" presName="spacer" presStyleCnt="0"/>
      <dgm:spPr/>
    </dgm:pt>
    <dgm:pt modelId="{4BDCCEEB-8353-0249-85AF-27459DFC5C95}" type="pres">
      <dgm:prSet presAssocID="{21FD2E8E-0B83-47A0-9974-3940D909894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FE19C1B-0449-C544-8339-6CA660F1B349}" type="presOf" srcId="{A899FD8C-923A-4B3E-9AE4-45510E464351}" destId="{19F9262B-9B71-1F43-86DC-E38623A1E3B0}" srcOrd="0" destOrd="0" presId="urn:microsoft.com/office/officeart/2005/8/layout/vList2"/>
    <dgm:cxn modelId="{0DD8D743-5A31-4654-9863-A53E977A71BB}" srcId="{F0EB05DF-A4B2-4D9F-A22A-C6676BA41C88}" destId="{E8B73141-96CB-4CF9-BD51-16248806C40B}" srcOrd="0" destOrd="0" parTransId="{19C188A3-F781-4611-ACAD-D508667A9178}" sibTransId="{E5154F74-8295-46EC-9FFB-28CAF6D17AC3}"/>
    <dgm:cxn modelId="{CC558A4A-A8F2-404A-AAFA-F0AE8DBB9C49}" type="presOf" srcId="{E8B73141-96CB-4CF9-BD51-16248806C40B}" destId="{A35DC760-5C67-0448-A6B2-08C6F0753F94}" srcOrd="0" destOrd="0" presId="urn:microsoft.com/office/officeart/2005/8/layout/vList2"/>
    <dgm:cxn modelId="{1D4A9B4C-C186-304B-8967-8E0C1E4CB10A}" type="presOf" srcId="{F7FD1C4B-2033-42AF-934F-0441B0713061}" destId="{4C33C664-857D-F745-BBAA-250093A3F4F7}" srcOrd="0" destOrd="0" presId="urn:microsoft.com/office/officeart/2005/8/layout/vList2"/>
    <dgm:cxn modelId="{7A689850-6C26-CE47-8D31-0D2E2C854841}" type="presOf" srcId="{F0EB05DF-A4B2-4D9F-A22A-C6676BA41C88}" destId="{A333735B-059B-2348-B9AF-10D811FFCEE5}" srcOrd="0" destOrd="0" presId="urn:microsoft.com/office/officeart/2005/8/layout/vList2"/>
    <dgm:cxn modelId="{957EEF50-0E7E-4C6E-851C-248B45CD44FE}" srcId="{F0EB05DF-A4B2-4D9F-A22A-C6676BA41C88}" destId="{21FD2E8E-0B83-47A0-9974-3940D9098949}" srcOrd="4" destOrd="0" parTransId="{5B7A16DE-F7D1-467A-821C-B2BEAF492D1B}" sibTransId="{AC8252C3-79A7-445A-9B53-B0D1AE3D9F33}"/>
    <dgm:cxn modelId="{3ABA505C-019C-B140-BEBF-BDF4CB450E90}" type="presOf" srcId="{ABAE4154-AF96-47D8-BDB6-A66956B8E4BF}" destId="{B85068F4-098E-564F-B434-7F30CA75D410}" srcOrd="0" destOrd="0" presId="urn:microsoft.com/office/officeart/2005/8/layout/vList2"/>
    <dgm:cxn modelId="{47A8F068-E15D-422A-A2FE-9D0C143415FB}" srcId="{F0EB05DF-A4B2-4D9F-A22A-C6676BA41C88}" destId="{F7FD1C4B-2033-42AF-934F-0441B0713061}" srcOrd="3" destOrd="0" parTransId="{4F2ED925-EC09-44F0-9484-879F60168E97}" sibTransId="{D9C94289-F954-420F-B8B7-777BE8128F9B}"/>
    <dgm:cxn modelId="{AB81C5B2-5ADC-3646-97A2-8B7444D468B0}" type="presOf" srcId="{21FD2E8E-0B83-47A0-9974-3940D9098949}" destId="{4BDCCEEB-8353-0249-85AF-27459DFC5C95}" srcOrd="0" destOrd="0" presId="urn:microsoft.com/office/officeart/2005/8/layout/vList2"/>
    <dgm:cxn modelId="{80463BB8-6160-427F-BFF2-9385BCC57A1B}" srcId="{F0EB05DF-A4B2-4D9F-A22A-C6676BA41C88}" destId="{ABAE4154-AF96-47D8-BDB6-A66956B8E4BF}" srcOrd="2" destOrd="0" parTransId="{6D8288BF-0BA3-4D61-BD0F-78A595F0B559}" sibTransId="{9568723D-2007-4736-B30A-5DE27F2072CA}"/>
    <dgm:cxn modelId="{35ACD4C7-E42E-4475-BFD9-2ED0FC82D8B1}" srcId="{F0EB05DF-A4B2-4D9F-A22A-C6676BA41C88}" destId="{A899FD8C-923A-4B3E-9AE4-45510E464351}" srcOrd="1" destOrd="0" parTransId="{C8044472-891D-44FC-A2E3-AFE9E1B643F1}" sibTransId="{47278670-6F66-4FD9-AFBE-48253A72EE17}"/>
    <dgm:cxn modelId="{4664101D-2ECC-0E41-8F07-58D8D7FDBF8A}" type="presParOf" srcId="{A333735B-059B-2348-B9AF-10D811FFCEE5}" destId="{A35DC760-5C67-0448-A6B2-08C6F0753F94}" srcOrd="0" destOrd="0" presId="urn:microsoft.com/office/officeart/2005/8/layout/vList2"/>
    <dgm:cxn modelId="{647B52C5-FCC4-234C-B540-C97BF349FB8A}" type="presParOf" srcId="{A333735B-059B-2348-B9AF-10D811FFCEE5}" destId="{50C453F3-AB65-E648-B27F-14D3443DF3FE}" srcOrd="1" destOrd="0" presId="urn:microsoft.com/office/officeart/2005/8/layout/vList2"/>
    <dgm:cxn modelId="{191DEE5B-1843-464A-BAE8-0EF967A519C5}" type="presParOf" srcId="{A333735B-059B-2348-B9AF-10D811FFCEE5}" destId="{19F9262B-9B71-1F43-86DC-E38623A1E3B0}" srcOrd="2" destOrd="0" presId="urn:microsoft.com/office/officeart/2005/8/layout/vList2"/>
    <dgm:cxn modelId="{9F48D1BD-EBBD-8F43-BE76-9F4B6EFD10E1}" type="presParOf" srcId="{A333735B-059B-2348-B9AF-10D811FFCEE5}" destId="{3C2EEFD4-B2E1-A149-A9F2-7DA59F19456E}" srcOrd="3" destOrd="0" presId="urn:microsoft.com/office/officeart/2005/8/layout/vList2"/>
    <dgm:cxn modelId="{C756A5A4-DC6D-B146-9D27-487BFEB49950}" type="presParOf" srcId="{A333735B-059B-2348-B9AF-10D811FFCEE5}" destId="{B85068F4-098E-564F-B434-7F30CA75D410}" srcOrd="4" destOrd="0" presId="urn:microsoft.com/office/officeart/2005/8/layout/vList2"/>
    <dgm:cxn modelId="{C2BE6FD9-F8DB-5544-9523-0A70DF92862B}" type="presParOf" srcId="{A333735B-059B-2348-B9AF-10D811FFCEE5}" destId="{A4AAAF7A-6A82-3943-AAEF-81DA5A233F59}" srcOrd="5" destOrd="0" presId="urn:microsoft.com/office/officeart/2005/8/layout/vList2"/>
    <dgm:cxn modelId="{5C00BF63-E746-E547-A0E2-A22A3D2D1C28}" type="presParOf" srcId="{A333735B-059B-2348-B9AF-10D811FFCEE5}" destId="{4C33C664-857D-F745-BBAA-250093A3F4F7}" srcOrd="6" destOrd="0" presId="urn:microsoft.com/office/officeart/2005/8/layout/vList2"/>
    <dgm:cxn modelId="{FC75922A-04B3-1046-B9F3-177B12713B91}" type="presParOf" srcId="{A333735B-059B-2348-B9AF-10D811FFCEE5}" destId="{4FA4B19A-F543-6B4A-9DEE-68916DAF5804}" srcOrd="7" destOrd="0" presId="urn:microsoft.com/office/officeart/2005/8/layout/vList2"/>
    <dgm:cxn modelId="{080683FE-512F-EC4F-B3AE-36B10BA9B3F6}" type="presParOf" srcId="{A333735B-059B-2348-B9AF-10D811FFCEE5}" destId="{4BDCCEEB-8353-0249-85AF-27459DFC5C9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0EB05DF-A4B2-4D9F-A22A-C6676BA41C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B73141-96CB-4CF9-BD51-16248806C40B}">
      <dgm:prSet/>
      <dgm:spPr/>
      <dgm:t>
        <a:bodyPr/>
        <a:lstStyle/>
        <a:p>
          <a:r>
            <a:rPr lang="en-US" dirty="0" err="1"/>
            <a:t>useDefferedValue</a:t>
          </a:r>
          <a:endParaRPr lang="en-US" dirty="0"/>
        </a:p>
      </dgm:t>
    </dgm:pt>
    <dgm:pt modelId="{19C188A3-F781-4611-ACAD-D508667A9178}" type="parTrans" cxnId="{0DD8D743-5A31-4654-9863-A53E977A71BB}">
      <dgm:prSet/>
      <dgm:spPr/>
      <dgm:t>
        <a:bodyPr/>
        <a:lstStyle/>
        <a:p>
          <a:endParaRPr lang="en-US"/>
        </a:p>
      </dgm:t>
    </dgm:pt>
    <dgm:pt modelId="{E5154F74-8295-46EC-9FFB-28CAF6D17AC3}" type="sibTrans" cxnId="{0DD8D743-5A31-4654-9863-A53E977A71BB}">
      <dgm:prSet/>
      <dgm:spPr/>
      <dgm:t>
        <a:bodyPr/>
        <a:lstStyle/>
        <a:p>
          <a:endParaRPr lang="en-US"/>
        </a:p>
      </dgm:t>
    </dgm:pt>
    <dgm:pt modelId="{A899FD8C-923A-4B3E-9AE4-45510E464351}">
      <dgm:prSet/>
      <dgm:spPr/>
      <dgm:t>
        <a:bodyPr/>
        <a:lstStyle/>
        <a:p>
          <a:r>
            <a:rPr lang="en-US" dirty="0" err="1"/>
            <a:t>useTransition</a:t>
          </a:r>
          <a:endParaRPr lang="en-US" dirty="0"/>
        </a:p>
      </dgm:t>
    </dgm:pt>
    <dgm:pt modelId="{C8044472-891D-44FC-A2E3-AFE9E1B643F1}" type="parTrans" cxnId="{35ACD4C7-E42E-4475-BFD9-2ED0FC82D8B1}">
      <dgm:prSet/>
      <dgm:spPr/>
      <dgm:t>
        <a:bodyPr/>
        <a:lstStyle/>
        <a:p>
          <a:endParaRPr lang="en-US"/>
        </a:p>
      </dgm:t>
    </dgm:pt>
    <dgm:pt modelId="{47278670-6F66-4FD9-AFBE-48253A72EE17}" type="sibTrans" cxnId="{35ACD4C7-E42E-4475-BFD9-2ED0FC82D8B1}">
      <dgm:prSet/>
      <dgm:spPr/>
      <dgm:t>
        <a:bodyPr/>
        <a:lstStyle/>
        <a:p>
          <a:endParaRPr lang="en-US"/>
        </a:p>
      </dgm:t>
    </dgm:pt>
    <dgm:pt modelId="{A333735B-059B-2348-B9AF-10D811FFCEE5}" type="pres">
      <dgm:prSet presAssocID="{F0EB05DF-A4B2-4D9F-A22A-C6676BA41C88}" presName="linear" presStyleCnt="0">
        <dgm:presLayoutVars>
          <dgm:animLvl val="lvl"/>
          <dgm:resizeHandles val="exact"/>
        </dgm:presLayoutVars>
      </dgm:prSet>
      <dgm:spPr/>
    </dgm:pt>
    <dgm:pt modelId="{A35DC760-5C67-0448-A6B2-08C6F0753F94}" type="pres">
      <dgm:prSet presAssocID="{E8B73141-96CB-4CF9-BD51-16248806C4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C453F3-AB65-E648-B27F-14D3443DF3FE}" type="pres">
      <dgm:prSet presAssocID="{E5154F74-8295-46EC-9FFB-28CAF6D17AC3}" presName="spacer" presStyleCnt="0"/>
      <dgm:spPr/>
    </dgm:pt>
    <dgm:pt modelId="{19F9262B-9B71-1F43-86DC-E38623A1E3B0}" type="pres">
      <dgm:prSet presAssocID="{A899FD8C-923A-4B3E-9AE4-45510E46435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E19C1B-0449-C544-8339-6CA660F1B349}" type="presOf" srcId="{A899FD8C-923A-4B3E-9AE4-45510E464351}" destId="{19F9262B-9B71-1F43-86DC-E38623A1E3B0}" srcOrd="0" destOrd="0" presId="urn:microsoft.com/office/officeart/2005/8/layout/vList2"/>
    <dgm:cxn modelId="{0DD8D743-5A31-4654-9863-A53E977A71BB}" srcId="{F0EB05DF-A4B2-4D9F-A22A-C6676BA41C88}" destId="{E8B73141-96CB-4CF9-BD51-16248806C40B}" srcOrd="0" destOrd="0" parTransId="{19C188A3-F781-4611-ACAD-D508667A9178}" sibTransId="{E5154F74-8295-46EC-9FFB-28CAF6D17AC3}"/>
    <dgm:cxn modelId="{CC558A4A-A8F2-404A-AAFA-F0AE8DBB9C49}" type="presOf" srcId="{E8B73141-96CB-4CF9-BD51-16248806C40B}" destId="{A35DC760-5C67-0448-A6B2-08C6F0753F94}" srcOrd="0" destOrd="0" presId="urn:microsoft.com/office/officeart/2005/8/layout/vList2"/>
    <dgm:cxn modelId="{7A689850-6C26-CE47-8D31-0D2E2C854841}" type="presOf" srcId="{F0EB05DF-A4B2-4D9F-A22A-C6676BA41C88}" destId="{A333735B-059B-2348-B9AF-10D811FFCEE5}" srcOrd="0" destOrd="0" presId="urn:microsoft.com/office/officeart/2005/8/layout/vList2"/>
    <dgm:cxn modelId="{35ACD4C7-E42E-4475-BFD9-2ED0FC82D8B1}" srcId="{F0EB05DF-A4B2-4D9F-A22A-C6676BA41C88}" destId="{A899FD8C-923A-4B3E-9AE4-45510E464351}" srcOrd="1" destOrd="0" parTransId="{C8044472-891D-44FC-A2E3-AFE9E1B643F1}" sibTransId="{47278670-6F66-4FD9-AFBE-48253A72EE17}"/>
    <dgm:cxn modelId="{4664101D-2ECC-0E41-8F07-58D8D7FDBF8A}" type="presParOf" srcId="{A333735B-059B-2348-B9AF-10D811FFCEE5}" destId="{A35DC760-5C67-0448-A6B2-08C6F0753F94}" srcOrd="0" destOrd="0" presId="urn:microsoft.com/office/officeart/2005/8/layout/vList2"/>
    <dgm:cxn modelId="{647B52C5-FCC4-234C-B540-C97BF349FB8A}" type="presParOf" srcId="{A333735B-059B-2348-B9AF-10D811FFCEE5}" destId="{50C453F3-AB65-E648-B27F-14D3443DF3FE}" srcOrd="1" destOrd="0" presId="urn:microsoft.com/office/officeart/2005/8/layout/vList2"/>
    <dgm:cxn modelId="{191DEE5B-1843-464A-BAE8-0EF967A519C5}" type="presParOf" srcId="{A333735B-059B-2348-B9AF-10D811FFCEE5}" destId="{19F9262B-9B71-1F43-86DC-E38623A1E3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Stop reinstall packages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 dirty="0"/>
            <a:t>Faster</a:t>
          </a:r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US" b="0" i="0" dirty="0"/>
            <a:t>Single content-addressable storage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A78F28AE-6688-994C-8DB1-AA86B4575E18}">
      <dgm:prSet/>
      <dgm:spPr/>
      <dgm:t>
        <a:bodyPr/>
        <a:lstStyle/>
        <a:p>
          <a:pPr rtl="0"/>
          <a:r>
            <a:rPr lang="en-US" dirty="0"/>
            <a:t>Strict structure – Non flat</a:t>
          </a:r>
        </a:p>
      </dgm:t>
    </dgm:pt>
    <dgm:pt modelId="{1C92A215-0618-9D44-993F-C8A27A06E907}" type="parTrans" cxnId="{FF844289-25AD-E54E-ACA5-0DEADF54E9FA}">
      <dgm:prSet/>
      <dgm:spPr/>
      <dgm:t>
        <a:bodyPr/>
        <a:lstStyle/>
        <a:p>
          <a:endParaRPr lang="en-US"/>
        </a:p>
      </dgm:t>
    </dgm:pt>
    <dgm:pt modelId="{FA7796F9-1F8A-3641-9143-808C6039D581}" type="sibTrans" cxnId="{FF844289-25AD-E54E-ACA5-0DEADF54E9FA}">
      <dgm:prSet/>
      <dgm:spPr/>
      <dgm:t>
        <a:bodyPr/>
        <a:lstStyle/>
        <a:p>
          <a:endParaRPr lang="en-US"/>
        </a:p>
      </dgm:t>
    </dgm:pt>
    <dgm:pt modelId="{3E7E7AA5-08EF-A247-806E-3309EF867D6B}">
      <dgm:prSet/>
      <dgm:spPr/>
      <dgm:t>
        <a:bodyPr/>
        <a:lstStyle/>
        <a:p>
          <a:r>
            <a:rPr lang="en-US" dirty="0" err="1"/>
            <a:t>Monorepos</a:t>
          </a:r>
          <a:r>
            <a:rPr lang="en-US" dirty="0"/>
            <a:t> Support</a:t>
          </a:r>
        </a:p>
      </dgm:t>
    </dgm:pt>
    <dgm:pt modelId="{A8D11DED-F63F-364F-A9EB-E04CAB220B4F}" type="parTrans" cxnId="{B380600E-4D0C-6A44-A351-26940BE87452}">
      <dgm:prSet/>
      <dgm:spPr/>
      <dgm:t>
        <a:bodyPr/>
        <a:lstStyle/>
        <a:p>
          <a:endParaRPr lang="en-US"/>
        </a:p>
      </dgm:t>
    </dgm:pt>
    <dgm:pt modelId="{E9D6A253-7518-2949-80D5-A892E62EE277}" type="sibTrans" cxnId="{B380600E-4D0C-6A44-A351-26940BE87452}">
      <dgm:prSet/>
      <dgm:spPr/>
      <dgm:t>
        <a:bodyPr/>
        <a:lstStyle/>
        <a:p>
          <a:endParaRPr lang="en-US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5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5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5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5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5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5"/>
      <dgm:spPr/>
    </dgm:pt>
    <dgm:pt modelId="{7CB6D072-B503-8644-88BF-06C74957AA29}" type="pres">
      <dgm:prSet presAssocID="{9DC970DA-8DA7-4E11-8AAC-83562A1C3957}" presName="vert1" presStyleCnt="0"/>
      <dgm:spPr/>
    </dgm:pt>
    <dgm:pt modelId="{EE319DF1-E6CD-2C48-B6C4-F0AB38617ACF}" type="pres">
      <dgm:prSet presAssocID="{A78F28AE-6688-994C-8DB1-AA86B4575E18}" presName="thickLine" presStyleLbl="alignNode1" presStyleIdx="3" presStyleCnt="5"/>
      <dgm:spPr/>
    </dgm:pt>
    <dgm:pt modelId="{83CEA221-468C-724D-B3A2-F3464519409A}" type="pres">
      <dgm:prSet presAssocID="{A78F28AE-6688-994C-8DB1-AA86B4575E18}" presName="horz1" presStyleCnt="0"/>
      <dgm:spPr/>
    </dgm:pt>
    <dgm:pt modelId="{59FCC347-C061-2140-9A41-CD09E06565F1}" type="pres">
      <dgm:prSet presAssocID="{A78F28AE-6688-994C-8DB1-AA86B4575E18}" presName="tx1" presStyleLbl="revTx" presStyleIdx="3" presStyleCnt="5"/>
      <dgm:spPr/>
    </dgm:pt>
    <dgm:pt modelId="{D51E9387-A6EE-504E-A915-CDFFCA7B4D35}" type="pres">
      <dgm:prSet presAssocID="{A78F28AE-6688-994C-8DB1-AA86B4575E18}" presName="vert1" presStyleCnt="0"/>
      <dgm:spPr/>
    </dgm:pt>
    <dgm:pt modelId="{867F8FE8-2F6E-794C-9245-D512ED0C1D34}" type="pres">
      <dgm:prSet presAssocID="{3E7E7AA5-08EF-A247-806E-3309EF867D6B}" presName="thickLine" presStyleLbl="alignNode1" presStyleIdx="4" presStyleCnt="5"/>
      <dgm:spPr/>
    </dgm:pt>
    <dgm:pt modelId="{8149C498-A17F-5748-900B-71AF91631E63}" type="pres">
      <dgm:prSet presAssocID="{3E7E7AA5-08EF-A247-806E-3309EF867D6B}" presName="horz1" presStyleCnt="0"/>
      <dgm:spPr/>
    </dgm:pt>
    <dgm:pt modelId="{6BB3B6CE-17E4-BA42-A522-783A2C23BAA6}" type="pres">
      <dgm:prSet presAssocID="{3E7E7AA5-08EF-A247-806E-3309EF867D6B}" presName="tx1" presStyleLbl="revTx" presStyleIdx="4" presStyleCnt="5"/>
      <dgm:spPr/>
    </dgm:pt>
    <dgm:pt modelId="{760F517E-7984-CE44-80E5-32F78D55DFBC}" type="pres">
      <dgm:prSet presAssocID="{3E7E7AA5-08EF-A247-806E-3309EF867D6B}" presName="vert1" presStyleCnt="0"/>
      <dgm:spPr/>
    </dgm:pt>
  </dgm:ptLst>
  <dgm:cxnLst>
    <dgm:cxn modelId="{98FC9007-FDE4-3F44-8453-042D9F8EFA8D}" type="presOf" srcId="{A78F28AE-6688-994C-8DB1-AA86B4575E18}" destId="{59FCC347-C061-2140-9A41-CD09E06565F1}" srcOrd="0" destOrd="0" presId="urn:microsoft.com/office/officeart/2008/layout/LinedList"/>
    <dgm:cxn modelId="{B380600E-4D0C-6A44-A351-26940BE87452}" srcId="{3C0229C3-0E4D-444F-AAED-71FBC0E4762F}" destId="{3E7E7AA5-08EF-A247-806E-3309EF867D6B}" srcOrd="4" destOrd="0" parTransId="{A8D11DED-F63F-364F-A9EB-E04CAB220B4F}" sibTransId="{E9D6A253-7518-2949-80D5-A892E62EE277}"/>
    <dgm:cxn modelId="{39B77529-62EA-E244-B304-9FA81ED10D2B}" type="presOf" srcId="{3E7E7AA5-08EF-A247-806E-3309EF867D6B}" destId="{6BB3B6CE-17E4-BA42-A522-783A2C23BAA6}" srcOrd="0" destOrd="0" presId="urn:microsoft.com/office/officeart/2008/layout/LinedList"/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FF844289-25AD-E54E-ACA5-0DEADF54E9FA}" srcId="{3C0229C3-0E4D-444F-AAED-71FBC0E4762F}" destId="{A78F28AE-6688-994C-8DB1-AA86B4575E18}" srcOrd="3" destOrd="0" parTransId="{1C92A215-0618-9D44-993F-C8A27A06E907}" sibTransId="{FA7796F9-1F8A-3641-9143-808C6039D581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735DCFBF-B192-9240-AB7B-7ABC6A2F9A9A}" type="presParOf" srcId="{FCE9C288-4370-C849-99C5-8F23E52060DD}" destId="{EE319DF1-E6CD-2C48-B6C4-F0AB38617ACF}" srcOrd="6" destOrd="0" presId="urn:microsoft.com/office/officeart/2008/layout/LinedList"/>
    <dgm:cxn modelId="{27093440-98F6-FD46-9EF4-64800ACF0679}" type="presParOf" srcId="{FCE9C288-4370-C849-99C5-8F23E52060DD}" destId="{83CEA221-468C-724D-B3A2-F3464519409A}" srcOrd="7" destOrd="0" presId="urn:microsoft.com/office/officeart/2008/layout/LinedList"/>
    <dgm:cxn modelId="{AD544715-1B3A-C648-A1A3-1AB34D487C60}" type="presParOf" srcId="{83CEA221-468C-724D-B3A2-F3464519409A}" destId="{59FCC347-C061-2140-9A41-CD09E06565F1}" srcOrd="0" destOrd="0" presId="urn:microsoft.com/office/officeart/2008/layout/LinedList"/>
    <dgm:cxn modelId="{1A5A7927-14E3-F74F-85B6-FD7FC0B3F2BD}" type="presParOf" srcId="{83CEA221-468C-724D-B3A2-F3464519409A}" destId="{D51E9387-A6EE-504E-A915-CDFFCA7B4D35}" srcOrd="1" destOrd="0" presId="urn:microsoft.com/office/officeart/2008/layout/LinedList"/>
    <dgm:cxn modelId="{747A343C-A77E-E34B-B8FA-0338B0E7FB7D}" type="presParOf" srcId="{FCE9C288-4370-C849-99C5-8F23E52060DD}" destId="{867F8FE8-2F6E-794C-9245-D512ED0C1D34}" srcOrd="8" destOrd="0" presId="urn:microsoft.com/office/officeart/2008/layout/LinedList"/>
    <dgm:cxn modelId="{CBF0C2BA-7BF6-AF40-A3B0-0FDFFB5E8509}" type="presParOf" srcId="{FCE9C288-4370-C849-99C5-8F23E52060DD}" destId="{8149C498-A17F-5748-900B-71AF91631E63}" srcOrd="9" destOrd="0" presId="urn:microsoft.com/office/officeart/2008/layout/LinedList"/>
    <dgm:cxn modelId="{63B42DD9-1F26-984A-AAE1-F3447505E346}" type="presParOf" srcId="{8149C498-A17F-5748-900B-71AF91631E63}" destId="{6BB3B6CE-17E4-BA42-A522-783A2C23BAA6}" srcOrd="0" destOrd="0" presId="urn:microsoft.com/office/officeart/2008/layout/LinedList"/>
    <dgm:cxn modelId="{12BA601B-9F9C-A64B-9C0E-E85F60E07D49}" type="presParOf" srcId="{8149C498-A17F-5748-900B-71AF91631E63}" destId="{760F517E-7984-CE44-80E5-32F78D55DF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94B060-3AA1-4CFE-9577-0CF0E42E836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9486AA-D64E-4316-A6BA-43305DD704ED}">
      <dgm:prSet/>
      <dgm:spPr/>
      <dgm:t>
        <a:bodyPr/>
        <a:lstStyle/>
        <a:p>
          <a:r>
            <a:rPr lang="en-IL"/>
            <a:t>Small services</a:t>
          </a:r>
          <a:endParaRPr lang="en-US"/>
        </a:p>
      </dgm:t>
    </dgm:pt>
    <dgm:pt modelId="{5E1E4F2E-FBDE-45DD-A1AD-BB97D284F893}" type="parTrans" cxnId="{9869C673-1B84-475F-9F41-9E4C15F04709}">
      <dgm:prSet/>
      <dgm:spPr/>
      <dgm:t>
        <a:bodyPr/>
        <a:lstStyle/>
        <a:p>
          <a:endParaRPr lang="en-US"/>
        </a:p>
      </dgm:t>
    </dgm:pt>
    <dgm:pt modelId="{90EBE81A-2ABF-4691-AA21-0B44518F4E7E}" type="sibTrans" cxnId="{9869C673-1B84-475F-9F41-9E4C15F04709}">
      <dgm:prSet/>
      <dgm:spPr/>
      <dgm:t>
        <a:bodyPr/>
        <a:lstStyle/>
        <a:p>
          <a:endParaRPr lang="en-US"/>
        </a:p>
      </dgm:t>
    </dgm:pt>
    <dgm:pt modelId="{BBD1A267-EA6A-4070-B01E-A2B8E1A0D5AD}">
      <dgm:prSet/>
      <dgm:spPr/>
      <dgm:t>
        <a:bodyPr/>
        <a:lstStyle/>
        <a:p>
          <a:r>
            <a:rPr lang="en-US"/>
            <a:t>B</a:t>
          </a:r>
          <a:r>
            <a:rPr lang="en-IL"/>
            <a:t>uild around business capabilities</a:t>
          </a:r>
          <a:endParaRPr lang="en-US"/>
        </a:p>
      </dgm:t>
    </dgm:pt>
    <dgm:pt modelId="{96B74F03-B2E3-40B7-88F5-4C6F720B3B0B}" type="parTrans" cxnId="{77A365A7-7E1D-4AEB-B262-2CECE5A0EF43}">
      <dgm:prSet/>
      <dgm:spPr/>
      <dgm:t>
        <a:bodyPr/>
        <a:lstStyle/>
        <a:p>
          <a:endParaRPr lang="en-US"/>
        </a:p>
      </dgm:t>
    </dgm:pt>
    <dgm:pt modelId="{56504AD6-0604-4A84-A772-0824E528B70D}" type="sibTrans" cxnId="{77A365A7-7E1D-4AEB-B262-2CECE5A0EF43}">
      <dgm:prSet/>
      <dgm:spPr/>
      <dgm:t>
        <a:bodyPr/>
        <a:lstStyle/>
        <a:p>
          <a:endParaRPr lang="en-US"/>
        </a:p>
      </dgm:t>
    </dgm:pt>
    <dgm:pt modelId="{BCB3CCB4-6305-483D-8FA2-C8839FBBC32B}">
      <dgm:prSet/>
      <dgm:spPr/>
      <dgm:t>
        <a:bodyPr/>
        <a:lstStyle/>
        <a:p>
          <a:r>
            <a:rPr lang="en-US"/>
            <a:t>R</a:t>
          </a:r>
          <a:r>
            <a:rPr lang="en-IL"/>
            <a:t>unning int its own process</a:t>
          </a:r>
          <a:endParaRPr lang="en-US"/>
        </a:p>
      </dgm:t>
    </dgm:pt>
    <dgm:pt modelId="{20F42FCB-1457-4F0B-B348-61B60235C076}" type="parTrans" cxnId="{A0A8F32D-A8BF-4DDA-B181-F7303068AB1E}">
      <dgm:prSet/>
      <dgm:spPr/>
      <dgm:t>
        <a:bodyPr/>
        <a:lstStyle/>
        <a:p>
          <a:endParaRPr lang="en-US"/>
        </a:p>
      </dgm:t>
    </dgm:pt>
    <dgm:pt modelId="{A48627C2-086F-4095-9D36-E64E1792F170}" type="sibTrans" cxnId="{A0A8F32D-A8BF-4DDA-B181-F7303068AB1E}">
      <dgm:prSet/>
      <dgm:spPr/>
      <dgm:t>
        <a:bodyPr/>
        <a:lstStyle/>
        <a:p>
          <a:endParaRPr lang="en-US"/>
        </a:p>
      </dgm:t>
    </dgm:pt>
    <dgm:pt modelId="{80378308-64A9-48C4-956A-1A3A9FA1B8C0}">
      <dgm:prSet/>
      <dgm:spPr/>
      <dgm:t>
        <a:bodyPr/>
        <a:lstStyle/>
        <a:p>
          <a:r>
            <a:rPr lang="en-US"/>
            <a:t>M</a:t>
          </a:r>
          <a:r>
            <a:rPr lang="en-IL"/>
            <a:t>inimum of centerlized management</a:t>
          </a:r>
          <a:endParaRPr lang="en-US"/>
        </a:p>
      </dgm:t>
    </dgm:pt>
    <dgm:pt modelId="{F5E5DBE7-2582-4D69-8FF6-34717CE25EA1}" type="parTrans" cxnId="{8178AA94-068D-44D3-84BA-FE9FAD64D530}">
      <dgm:prSet/>
      <dgm:spPr/>
      <dgm:t>
        <a:bodyPr/>
        <a:lstStyle/>
        <a:p>
          <a:endParaRPr lang="en-US"/>
        </a:p>
      </dgm:t>
    </dgm:pt>
    <dgm:pt modelId="{11831717-8E50-49A6-BB34-6FCC57C8E36A}" type="sibTrans" cxnId="{8178AA94-068D-44D3-84BA-FE9FAD64D530}">
      <dgm:prSet/>
      <dgm:spPr/>
      <dgm:t>
        <a:bodyPr/>
        <a:lstStyle/>
        <a:p>
          <a:endParaRPr lang="en-US"/>
        </a:p>
      </dgm:t>
    </dgm:pt>
    <dgm:pt modelId="{406B7A4E-D8B4-4234-8971-021415F18384}">
      <dgm:prSet/>
      <dgm:spPr/>
      <dgm:t>
        <a:bodyPr/>
        <a:lstStyle/>
        <a:p>
          <a:r>
            <a:rPr lang="en-US"/>
            <a:t>Low coupling – independent</a:t>
          </a:r>
        </a:p>
      </dgm:t>
    </dgm:pt>
    <dgm:pt modelId="{E4DCB422-5664-48E7-B3C7-D5D632C9343E}" type="parTrans" cxnId="{08576936-8EA5-44F3-9AA6-086478A38CE0}">
      <dgm:prSet/>
      <dgm:spPr/>
      <dgm:t>
        <a:bodyPr/>
        <a:lstStyle/>
        <a:p>
          <a:endParaRPr lang="en-US"/>
        </a:p>
      </dgm:t>
    </dgm:pt>
    <dgm:pt modelId="{63BEED9B-8964-4660-A664-79DF1BBA3CAD}" type="sibTrans" cxnId="{08576936-8EA5-44F3-9AA6-086478A38CE0}">
      <dgm:prSet/>
      <dgm:spPr/>
      <dgm:t>
        <a:bodyPr/>
        <a:lstStyle/>
        <a:p>
          <a:endParaRPr lang="en-US"/>
        </a:p>
      </dgm:t>
    </dgm:pt>
    <dgm:pt modelId="{C9AAFCFC-F822-4287-A25A-C672E9A96493}">
      <dgm:prSet/>
      <dgm:spPr/>
      <dgm:t>
        <a:bodyPr/>
        <a:lstStyle/>
        <a:p>
          <a:r>
            <a:rPr lang="en-US" dirty="0"/>
            <a:t>High cohesion – single well-defined purpose , code together.</a:t>
          </a:r>
        </a:p>
      </dgm:t>
    </dgm:pt>
    <dgm:pt modelId="{562155F3-BF90-4CB0-980D-F49030E461FE}" type="parTrans" cxnId="{09D3646D-B837-4133-A9A9-C9FAF34E453F}">
      <dgm:prSet/>
      <dgm:spPr/>
      <dgm:t>
        <a:bodyPr/>
        <a:lstStyle/>
        <a:p>
          <a:endParaRPr lang="en-US"/>
        </a:p>
      </dgm:t>
    </dgm:pt>
    <dgm:pt modelId="{E0832207-7CBD-48F6-A435-47CF33AECEDD}" type="sibTrans" cxnId="{09D3646D-B837-4133-A9A9-C9FAF34E453F}">
      <dgm:prSet/>
      <dgm:spPr/>
      <dgm:t>
        <a:bodyPr/>
        <a:lstStyle/>
        <a:p>
          <a:endParaRPr lang="en-US"/>
        </a:p>
      </dgm:t>
    </dgm:pt>
    <dgm:pt modelId="{C8F8FE01-2341-0144-BBA6-26C9D55E248C}" type="pres">
      <dgm:prSet presAssocID="{D594B060-3AA1-4CFE-9577-0CF0E42E8362}" presName="linear" presStyleCnt="0">
        <dgm:presLayoutVars>
          <dgm:animLvl val="lvl"/>
          <dgm:resizeHandles val="exact"/>
        </dgm:presLayoutVars>
      </dgm:prSet>
      <dgm:spPr/>
    </dgm:pt>
    <dgm:pt modelId="{083121C3-8CF6-1D40-8CEB-59A0F90D6C67}" type="pres">
      <dgm:prSet presAssocID="{B89486AA-D64E-4316-A6BA-43305DD704E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D86EA77-762A-044B-B9E2-962CCAEC0EA9}" type="pres">
      <dgm:prSet presAssocID="{90EBE81A-2ABF-4691-AA21-0B44518F4E7E}" presName="spacer" presStyleCnt="0"/>
      <dgm:spPr/>
    </dgm:pt>
    <dgm:pt modelId="{2FDEE414-AACC-2E42-B4F2-6CB967A54909}" type="pres">
      <dgm:prSet presAssocID="{BBD1A267-EA6A-4070-B01E-A2B8E1A0D5A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DD1CDC0-6B9B-F343-AAB3-ABCC47270FCD}" type="pres">
      <dgm:prSet presAssocID="{56504AD6-0604-4A84-A772-0824E528B70D}" presName="spacer" presStyleCnt="0"/>
      <dgm:spPr/>
    </dgm:pt>
    <dgm:pt modelId="{FFD3F341-8EB1-FF4E-BC67-7FA5888F9062}" type="pres">
      <dgm:prSet presAssocID="{BCB3CCB4-6305-483D-8FA2-C8839FBBC32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A64962E-59B1-BD47-83C3-33B29F5765DD}" type="pres">
      <dgm:prSet presAssocID="{A48627C2-086F-4095-9D36-E64E1792F170}" presName="spacer" presStyleCnt="0"/>
      <dgm:spPr/>
    </dgm:pt>
    <dgm:pt modelId="{30766186-6DFA-9A4B-B9EA-82AA27F6C07B}" type="pres">
      <dgm:prSet presAssocID="{80378308-64A9-48C4-956A-1A3A9FA1B8C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21403F9-278C-1E4E-B5F3-47AAD7646110}" type="pres">
      <dgm:prSet presAssocID="{11831717-8E50-49A6-BB34-6FCC57C8E36A}" presName="spacer" presStyleCnt="0"/>
      <dgm:spPr/>
    </dgm:pt>
    <dgm:pt modelId="{49F37D99-308E-0B4F-A573-289DA4834BC8}" type="pres">
      <dgm:prSet presAssocID="{406B7A4E-D8B4-4234-8971-021415F1838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79A08C7-0F84-544B-B7EB-5FE6189DE6C5}" type="pres">
      <dgm:prSet presAssocID="{63BEED9B-8964-4660-A664-79DF1BBA3CAD}" presName="spacer" presStyleCnt="0"/>
      <dgm:spPr/>
    </dgm:pt>
    <dgm:pt modelId="{D3AD9386-FA21-4245-A7F1-72EB7523EFD3}" type="pres">
      <dgm:prSet presAssocID="{C9AAFCFC-F822-4287-A25A-C672E9A9649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0A8F32D-A8BF-4DDA-B181-F7303068AB1E}" srcId="{D594B060-3AA1-4CFE-9577-0CF0E42E8362}" destId="{BCB3CCB4-6305-483D-8FA2-C8839FBBC32B}" srcOrd="2" destOrd="0" parTransId="{20F42FCB-1457-4F0B-B348-61B60235C076}" sibTransId="{A48627C2-086F-4095-9D36-E64E1792F170}"/>
    <dgm:cxn modelId="{08576936-8EA5-44F3-9AA6-086478A38CE0}" srcId="{D594B060-3AA1-4CFE-9577-0CF0E42E8362}" destId="{406B7A4E-D8B4-4234-8971-021415F18384}" srcOrd="4" destOrd="0" parTransId="{E4DCB422-5664-48E7-B3C7-D5D632C9343E}" sibTransId="{63BEED9B-8964-4660-A664-79DF1BBA3CAD}"/>
    <dgm:cxn modelId="{7E0EB048-08B2-674B-B82E-87FE4E03FBFA}" type="presOf" srcId="{BCB3CCB4-6305-483D-8FA2-C8839FBBC32B}" destId="{FFD3F341-8EB1-FF4E-BC67-7FA5888F9062}" srcOrd="0" destOrd="0" presId="urn:microsoft.com/office/officeart/2005/8/layout/vList2"/>
    <dgm:cxn modelId="{7603AB4E-AB6C-A348-AE6B-E5C2448A6A5D}" type="presOf" srcId="{D594B060-3AA1-4CFE-9577-0CF0E42E8362}" destId="{C8F8FE01-2341-0144-BBA6-26C9D55E248C}" srcOrd="0" destOrd="0" presId="urn:microsoft.com/office/officeart/2005/8/layout/vList2"/>
    <dgm:cxn modelId="{B7815F53-0C58-EA42-B00C-1A5763906D0F}" type="presOf" srcId="{C9AAFCFC-F822-4287-A25A-C672E9A96493}" destId="{D3AD9386-FA21-4245-A7F1-72EB7523EFD3}" srcOrd="0" destOrd="0" presId="urn:microsoft.com/office/officeart/2005/8/layout/vList2"/>
    <dgm:cxn modelId="{E81F1854-66B2-8045-AEB0-B41FE12CAAD1}" type="presOf" srcId="{BBD1A267-EA6A-4070-B01E-A2B8E1A0D5AD}" destId="{2FDEE414-AACC-2E42-B4F2-6CB967A54909}" srcOrd="0" destOrd="0" presId="urn:microsoft.com/office/officeart/2005/8/layout/vList2"/>
    <dgm:cxn modelId="{09D3646D-B837-4133-A9A9-C9FAF34E453F}" srcId="{D594B060-3AA1-4CFE-9577-0CF0E42E8362}" destId="{C9AAFCFC-F822-4287-A25A-C672E9A96493}" srcOrd="5" destOrd="0" parTransId="{562155F3-BF90-4CB0-980D-F49030E461FE}" sibTransId="{E0832207-7CBD-48F6-A435-47CF33AECEDD}"/>
    <dgm:cxn modelId="{9869C673-1B84-475F-9F41-9E4C15F04709}" srcId="{D594B060-3AA1-4CFE-9577-0CF0E42E8362}" destId="{B89486AA-D64E-4316-A6BA-43305DD704ED}" srcOrd="0" destOrd="0" parTransId="{5E1E4F2E-FBDE-45DD-A1AD-BB97D284F893}" sibTransId="{90EBE81A-2ABF-4691-AA21-0B44518F4E7E}"/>
    <dgm:cxn modelId="{BDE76D88-20B0-3641-8B36-3341A063C87D}" type="presOf" srcId="{B89486AA-D64E-4316-A6BA-43305DD704ED}" destId="{083121C3-8CF6-1D40-8CEB-59A0F90D6C67}" srcOrd="0" destOrd="0" presId="urn:microsoft.com/office/officeart/2005/8/layout/vList2"/>
    <dgm:cxn modelId="{8178AA94-068D-44D3-84BA-FE9FAD64D530}" srcId="{D594B060-3AA1-4CFE-9577-0CF0E42E8362}" destId="{80378308-64A9-48C4-956A-1A3A9FA1B8C0}" srcOrd="3" destOrd="0" parTransId="{F5E5DBE7-2582-4D69-8FF6-34717CE25EA1}" sibTransId="{11831717-8E50-49A6-BB34-6FCC57C8E36A}"/>
    <dgm:cxn modelId="{77A365A7-7E1D-4AEB-B262-2CECE5A0EF43}" srcId="{D594B060-3AA1-4CFE-9577-0CF0E42E8362}" destId="{BBD1A267-EA6A-4070-B01E-A2B8E1A0D5AD}" srcOrd="1" destOrd="0" parTransId="{96B74F03-B2E3-40B7-88F5-4C6F720B3B0B}" sibTransId="{56504AD6-0604-4A84-A772-0824E528B70D}"/>
    <dgm:cxn modelId="{E93782CF-F449-C349-B321-A529B761EEF9}" type="presOf" srcId="{80378308-64A9-48C4-956A-1A3A9FA1B8C0}" destId="{30766186-6DFA-9A4B-B9EA-82AA27F6C07B}" srcOrd="0" destOrd="0" presId="urn:microsoft.com/office/officeart/2005/8/layout/vList2"/>
    <dgm:cxn modelId="{0466CFF8-D9DF-BF40-A0D8-16EBD7E324C4}" type="presOf" srcId="{406B7A4E-D8B4-4234-8971-021415F18384}" destId="{49F37D99-308E-0B4F-A573-289DA4834BC8}" srcOrd="0" destOrd="0" presId="urn:microsoft.com/office/officeart/2005/8/layout/vList2"/>
    <dgm:cxn modelId="{F8514241-41A6-BB4F-8928-010C3B032C95}" type="presParOf" srcId="{C8F8FE01-2341-0144-BBA6-26C9D55E248C}" destId="{083121C3-8CF6-1D40-8CEB-59A0F90D6C67}" srcOrd="0" destOrd="0" presId="urn:microsoft.com/office/officeart/2005/8/layout/vList2"/>
    <dgm:cxn modelId="{43750CA4-15FE-AB49-B789-A4916141C198}" type="presParOf" srcId="{C8F8FE01-2341-0144-BBA6-26C9D55E248C}" destId="{9D86EA77-762A-044B-B9E2-962CCAEC0EA9}" srcOrd="1" destOrd="0" presId="urn:microsoft.com/office/officeart/2005/8/layout/vList2"/>
    <dgm:cxn modelId="{BDC0A55E-A338-0247-A3F9-F63E88596D5D}" type="presParOf" srcId="{C8F8FE01-2341-0144-BBA6-26C9D55E248C}" destId="{2FDEE414-AACC-2E42-B4F2-6CB967A54909}" srcOrd="2" destOrd="0" presId="urn:microsoft.com/office/officeart/2005/8/layout/vList2"/>
    <dgm:cxn modelId="{7408B379-595A-DA47-8312-047E9B6AE4E2}" type="presParOf" srcId="{C8F8FE01-2341-0144-BBA6-26C9D55E248C}" destId="{ADD1CDC0-6B9B-F343-AAB3-ABCC47270FCD}" srcOrd="3" destOrd="0" presId="urn:microsoft.com/office/officeart/2005/8/layout/vList2"/>
    <dgm:cxn modelId="{053A697D-7B58-4941-9F77-66CAF29B7856}" type="presParOf" srcId="{C8F8FE01-2341-0144-BBA6-26C9D55E248C}" destId="{FFD3F341-8EB1-FF4E-BC67-7FA5888F9062}" srcOrd="4" destOrd="0" presId="urn:microsoft.com/office/officeart/2005/8/layout/vList2"/>
    <dgm:cxn modelId="{270E9DE5-788C-0E41-9DBC-A31B4252FC0B}" type="presParOf" srcId="{C8F8FE01-2341-0144-BBA6-26C9D55E248C}" destId="{8A64962E-59B1-BD47-83C3-33B29F5765DD}" srcOrd="5" destOrd="0" presId="urn:microsoft.com/office/officeart/2005/8/layout/vList2"/>
    <dgm:cxn modelId="{3843DB7D-8E34-0C40-914C-355533645853}" type="presParOf" srcId="{C8F8FE01-2341-0144-BBA6-26C9D55E248C}" destId="{30766186-6DFA-9A4B-B9EA-82AA27F6C07B}" srcOrd="6" destOrd="0" presId="urn:microsoft.com/office/officeart/2005/8/layout/vList2"/>
    <dgm:cxn modelId="{1F2C4DC0-A3E9-9F4F-B07D-A620A64719BB}" type="presParOf" srcId="{C8F8FE01-2341-0144-BBA6-26C9D55E248C}" destId="{E21403F9-278C-1E4E-B5F3-47AAD7646110}" srcOrd="7" destOrd="0" presId="urn:microsoft.com/office/officeart/2005/8/layout/vList2"/>
    <dgm:cxn modelId="{C21E18C2-05EB-CA4A-AFAD-C2F9C6BC1756}" type="presParOf" srcId="{C8F8FE01-2341-0144-BBA6-26C9D55E248C}" destId="{49F37D99-308E-0B4F-A573-289DA4834BC8}" srcOrd="8" destOrd="0" presId="urn:microsoft.com/office/officeart/2005/8/layout/vList2"/>
    <dgm:cxn modelId="{6625ED58-B174-4247-B7ED-B2983E13CB27}" type="presParOf" srcId="{C8F8FE01-2341-0144-BBA6-26C9D55E248C}" destId="{C79A08C7-0F84-544B-B7EB-5FE6189DE6C5}" srcOrd="9" destOrd="0" presId="urn:microsoft.com/office/officeart/2005/8/layout/vList2"/>
    <dgm:cxn modelId="{0E21709C-FB35-1848-B45C-B198F2DC185B}" type="presParOf" srcId="{C8F8FE01-2341-0144-BBA6-26C9D55E248C}" destId="{D3AD9386-FA21-4245-A7F1-72EB7523EFD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3B4900-4C5F-4520-AD78-4A01FB566F8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37C952D-DA72-442F-A463-C2628A2079E4}">
      <dgm:prSet/>
      <dgm:spPr/>
      <dgm:t>
        <a:bodyPr/>
        <a:lstStyle/>
        <a:p>
          <a:r>
            <a:rPr lang="en-US"/>
            <a:t>Easier to maintain</a:t>
          </a:r>
        </a:p>
      </dgm:t>
    </dgm:pt>
    <dgm:pt modelId="{D589698C-7258-44FF-A0FC-EFAA0FA6F2D5}" type="parTrans" cxnId="{636F1AB4-0C1F-41E7-A5F6-9AA7C63C13DA}">
      <dgm:prSet/>
      <dgm:spPr/>
      <dgm:t>
        <a:bodyPr/>
        <a:lstStyle/>
        <a:p>
          <a:endParaRPr lang="en-US"/>
        </a:p>
      </dgm:t>
    </dgm:pt>
    <dgm:pt modelId="{17CA7847-2ECD-438B-AC85-45C3C52ECF3E}" type="sibTrans" cxnId="{636F1AB4-0C1F-41E7-A5F6-9AA7C63C13DA}">
      <dgm:prSet/>
      <dgm:spPr/>
      <dgm:t>
        <a:bodyPr/>
        <a:lstStyle/>
        <a:p>
          <a:endParaRPr lang="en-US"/>
        </a:p>
      </dgm:t>
    </dgm:pt>
    <dgm:pt modelId="{8E50A911-E179-48CB-9DDC-C91D30FFF095}">
      <dgm:prSet/>
      <dgm:spPr/>
      <dgm:t>
        <a:bodyPr/>
        <a:lstStyle/>
        <a:p>
          <a:r>
            <a:rPr lang="en-US"/>
            <a:t>Organized around a business domain</a:t>
          </a:r>
        </a:p>
      </dgm:t>
    </dgm:pt>
    <dgm:pt modelId="{A8307919-F54C-4B9F-9704-7FF56A75CD94}" type="parTrans" cxnId="{44AB8864-6C9C-4B4D-A557-B872161394E3}">
      <dgm:prSet/>
      <dgm:spPr/>
      <dgm:t>
        <a:bodyPr/>
        <a:lstStyle/>
        <a:p>
          <a:endParaRPr lang="en-US"/>
        </a:p>
      </dgm:t>
    </dgm:pt>
    <dgm:pt modelId="{755F4EDF-EBE4-49BF-89FD-A970D61E4AF1}" type="sibTrans" cxnId="{44AB8864-6C9C-4B4D-A557-B872161394E3}">
      <dgm:prSet/>
      <dgm:spPr/>
      <dgm:t>
        <a:bodyPr/>
        <a:lstStyle/>
        <a:p>
          <a:endParaRPr lang="en-US"/>
        </a:p>
      </dgm:t>
    </dgm:pt>
    <dgm:pt modelId="{31ADB866-A8DE-48F3-87D0-95FB654806A7}">
      <dgm:prSet/>
      <dgm:spPr/>
      <dgm:t>
        <a:bodyPr/>
        <a:lstStyle/>
        <a:p>
          <a:r>
            <a:rPr lang="en-US"/>
            <a:t>Improving development speed</a:t>
          </a:r>
        </a:p>
      </dgm:t>
    </dgm:pt>
    <dgm:pt modelId="{40E84F5E-EE35-4F48-9855-FEE79F8EF71E}" type="parTrans" cxnId="{2BF33781-F9EB-46D9-A4D3-37C862EE11F5}">
      <dgm:prSet/>
      <dgm:spPr/>
      <dgm:t>
        <a:bodyPr/>
        <a:lstStyle/>
        <a:p>
          <a:endParaRPr lang="en-US"/>
        </a:p>
      </dgm:t>
    </dgm:pt>
    <dgm:pt modelId="{E0E4AF7D-7519-4837-8A99-79D781D95803}" type="sibTrans" cxnId="{2BF33781-F9EB-46D9-A4D3-37C862EE11F5}">
      <dgm:prSet/>
      <dgm:spPr/>
      <dgm:t>
        <a:bodyPr/>
        <a:lstStyle/>
        <a:p>
          <a:endParaRPr lang="en-US"/>
        </a:p>
      </dgm:t>
    </dgm:pt>
    <dgm:pt modelId="{8E672DD0-F2BA-4656-8596-D4429A4738E0}">
      <dgm:prSet/>
      <dgm:spPr/>
      <dgm:t>
        <a:bodyPr/>
        <a:lstStyle/>
        <a:p>
          <a:r>
            <a:rPr lang="en-US"/>
            <a:t>Flexibility on choosing technologies</a:t>
          </a:r>
        </a:p>
      </dgm:t>
    </dgm:pt>
    <dgm:pt modelId="{6E01DF93-514D-4ADC-A570-534450745CC1}" type="parTrans" cxnId="{30BCCDCD-A6FC-4614-B513-DDC08805DD09}">
      <dgm:prSet/>
      <dgm:spPr/>
      <dgm:t>
        <a:bodyPr/>
        <a:lstStyle/>
        <a:p>
          <a:endParaRPr lang="en-US"/>
        </a:p>
      </dgm:t>
    </dgm:pt>
    <dgm:pt modelId="{F52EABD7-9A57-4A51-935B-B12C5A9597E3}" type="sibTrans" cxnId="{30BCCDCD-A6FC-4614-B513-DDC08805DD09}">
      <dgm:prSet/>
      <dgm:spPr/>
      <dgm:t>
        <a:bodyPr/>
        <a:lstStyle/>
        <a:p>
          <a:endParaRPr lang="en-US"/>
        </a:p>
      </dgm:t>
    </dgm:pt>
    <dgm:pt modelId="{35FA9B88-96B6-4E96-B8A5-682D9FAC1065}">
      <dgm:prSet/>
      <dgm:spPr/>
      <dgm:t>
        <a:bodyPr/>
        <a:lstStyle/>
        <a:p>
          <a:r>
            <a:rPr lang="en-US"/>
            <a:t>Autonomous teams</a:t>
          </a:r>
        </a:p>
      </dgm:t>
    </dgm:pt>
    <dgm:pt modelId="{0B97B636-B4B2-4D3A-949A-E30D98D736B7}" type="parTrans" cxnId="{513823F1-FA1B-45B4-BD5B-8DD98FBF118C}">
      <dgm:prSet/>
      <dgm:spPr/>
      <dgm:t>
        <a:bodyPr/>
        <a:lstStyle/>
        <a:p>
          <a:endParaRPr lang="en-US"/>
        </a:p>
      </dgm:t>
    </dgm:pt>
    <dgm:pt modelId="{5240CEB8-F280-4F94-A34F-8B7E699C3D3B}" type="sibTrans" cxnId="{513823F1-FA1B-45B4-BD5B-8DD98FBF118C}">
      <dgm:prSet/>
      <dgm:spPr/>
      <dgm:t>
        <a:bodyPr/>
        <a:lstStyle/>
        <a:p>
          <a:endParaRPr lang="en-US"/>
        </a:p>
      </dgm:t>
    </dgm:pt>
    <dgm:pt modelId="{62603DA4-E6F2-4C96-A036-A3C5BDECE719}">
      <dgm:prSet/>
      <dgm:spPr/>
      <dgm:t>
        <a:bodyPr/>
        <a:lstStyle/>
        <a:p>
          <a:r>
            <a:rPr lang="en-US"/>
            <a:t>Scale-out</a:t>
          </a:r>
        </a:p>
      </dgm:t>
    </dgm:pt>
    <dgm:pt modelId="{06860D07-2589-49AF-B93C-8181C30EE914}" type="parTrans" cxnId="{54451F82-D9F0-4A53-BEF4-F2D303613CCA}">
      <dgm:prSet/>
      <dgm:spPr/>
      <dgm:t>
        <a:bodyPr/>
        <a:lstStyle/>
        <a:p>
          <a:endParaRPr lang="en-US"/>
        </a:p>
      </dgm:t>
    </dgm:pt>
    <dgm:pt modelId="{AA1E8854-0128-4488-B6D9-56C0856A9B1F}" type="sibTrans" cxnId="{54451F82-D9F0-4A53-BEF4-F2D303613CCA}">
      <dgm:prSet/>
      <dgm:spPr/>
      <dgm:t>
        <a:bodyPr/>
        <a:lstStyle/>
        <a:p>
          <a:endParaRPr lang="en-US"/>
        </a:p>
      </dgm:t>
    </dgm:pt>
    <dgm:pt modelId="{97BD54C5-76D1-FC40-A28F-8A095A95954C}" type="pres">
      <dgm:prSet presAssocID="{EB3B4900-4C5F-4520-AD78-4A01FB566F81}" presName="linear" presStyleCnt="0">
        <dgm:presLayoutVars>
          <dgm:animLvl val="lvl"/>
          <dgm:resizeHandles val="exact"/>
        </dgm:presLayoutVars>
      </dgm:prSet>
      <dgm:spPr/>
    </dgm:pt>
    <dgm:pt modelId="{DE198C99-0062-2E47-A56A-E0009F4D0004}" type="pres">
      <dgm:prSet presAssocID="{937C952D-DA72-442F-A463-C2628A2079E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1CA0D7B-AEBF-3243-B78E-497EAFF39B65}" type="pres">
      <dgm:prSet presAssocID="{17CA7847-2ECD-438B-AC85-45C3C52ECF3E}" presName="spacer" presStyleCnt="0"/>
      <dgm:spPr/>
    </dgm:pt>
    <dgm:pt modelId="{484EF6B9-8562-AC40-87C7-12436A4A942E}" type="pres">
      <dgm:prSet presAssocID="{8E50A911-E179-48CB-9DDC-C91D30FFF09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DB7D647-6729-C34A-9E75-912CB8D35891}" type="pres">
      <dgm:prSet presAssocID="{755F4EDF-EBE4-49BF-89FD-A970D61E4AF1}" presName="spacer" presStyleCnt="0"/>
      <dgm:spPr/>
    </dgm:pt>
    <dgm:pt modelId="{81B916FC-9AFD-A74E-B2C0-4C15A3EAF53A}" type="pres">
      <dgm:prSet presAssocID="{31ADB866-A8DE-48F3-87D0-95FB654806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540F545-500A-E549-9742-EF9C9096C91F}" type="pres">
      <dgm:prSet presAssocID="{E0E4AF7D-7519-4837-8A99-79D781D95803}" presName="spacer" presStyleCnt="0"/>
      <dgm:spPr/>
    </dgm:pt>
    <dgm:pt modelId="{AABF43E8-B685-AC44-999A-61CC8D31E979}" type="pres">
      <dgm:prSet presAssocID="{8E672DD0-F2BA-4656-8596-D4429A4738E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6B6979C-96B6-C843-A076-AA0C4877D6FA}" type="pres">
      <dgm:prSet presAssocID="{F52EABD7-9A57-4A51-935B-B12C5A9597E3}" presName="spacer" presStyleCnt="0"/>
      <dgm:spPr/>
    </dgm:pt>
    <dgm:pt modelId="{4C85F88B-01DD-CE47-9743-1FFFFDB1BEB2}" type="pres">
      <dgm:prSet presAssocID="{35FA9B88-96B6-4E96-B8A5-682D9FAC106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E2E4E8B-80C0-7B48-8316-38FB8E7E5FA7}" type="pres">
      <dgm:prSet presAssocID="{5240CEB8-F280-4F94-A34F-8B7E699C3D3B}" presName="spacer" presStyleCnt="0"/>
      <dgm:spPr/>
    </dgm:pt>
    <dgm:pt modelId="{D0A9BC92-34DD-664C-95FE-5112CD823829}" type="pres">
      <dgm:prSet presAssocID="{62603DA4-E6F2-4C96-A036-A3C5BDECE71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FD11333-C7B6-FA4B-AEE8-D920EDE55D82}" type="presOf" srcId="{937C952D-DA72-442F-A463-C2628A2079E4}" destId="{DE198C99-0062-2E47-A56A-E0009F4D0004}" srcOrd="0" destOrd="0" presId="urn:microsoft.com/office/officeart/2005/8/layout/vList2"/>
    <dgm:cxn modelId="{DCCDC435-03A0-FE42-8D69-8F253AB33879}" type="presOf" srcId="{8E50A911-E179-48CB-9DDC-C91D30FFF095}" destId="{484EF6B9-8562-AC40-87C7-12436A4A942E}" srcOrd="0" destOrd="0" presId="urn:microsoft.com/office/officeart/2005/8/layout/vList2"/>
    <dgm:cxn modelId="{44AB8864-6C9C-4B4D-A557-B872161394E3}" srcId="{EB3B4900-4C5F-4520-AD78-4A01FB566F81}" destId="{8E50A911-E179-48CB-9DDC-C91D30FFF095}" srcOrd="1" destOrd="0" parTransId="{A8307919-F54C-4B9F-9704-7FF56A75CD94}" sibTransId="{755F4EDF-EBE4-49BF-89FD-A970D61E4AF1}"/>
    <dgm:cxn modelId="{3092D170-6F76-EA45-8E18-7123DD761819}" type="presOf" srcId="{62603DA4-E6F2-4C96-A036-A3C5BDECE719}" destId="{D0A9BC92-34DD-664C-95FE-5112CD823829}" srcOrd="0" destOrd="0" presId="urn:microsoft.com/office/officeart/2005/8/layout/vList2"/>
    <dgm:cxn modelId="{A8AC907C-CC04-F349-A757-9B8CE464AE58}" type="presOf" srcId="{35FA9B88-96B6-4E96-B8A5-682D9FAC1065}" destId="{4C85F88B-01DD-CE47-9743-1FFFFDB1BEB2}" srcOrd="0" destOrd="0" presId="urn:microsoft.com/office/officeart/2005/8/layout/vList2"/>
    <dgm:cxn modelId="{2BF33781-F9EB-46D9-A4D3-37C862EE11F5}" srcId="{EB3B4900-4C5F-4520-AD78-4A01FB566F81}" destId="{31ADB866-A8DE-48F3-87D0-95FB654806A7}" srcOrd="2" destOrd="0" parTransId="{40E84F5E-EE35-4F48-9855-FEE79F8EF71E}" sibTransId="{E0E4AF7D-7519-4837-8A99-79D781D95803}"/>
    <dgm:cxn modelId="{54451F82-D9F0-4A53-BEF4-F2D303613CCA}" srcId="{EB3B4900-4C5F-4520-AD78-4A01FB566F81}" destId="{62603DA4-E6F2-4C96-A036-A3C5BDECE719}" srcOrd="5" destOrd="0" parTransId="{06860D07-2589-49AF-B93C-8181C30EE914}" sibTransId="{AA1E8854-0128-4488-B6D9-56C0856A9B1F}"/>
    <dgm:cxn modelId="{ACEB6986-D16C-7C48-8DA2-D7CDE01DF2FD}" type="presOf" srcId="{EB3B4900-4C5F-4520-AD78-4A01FB566F81}" destId="{97BD54C5-76D1-FC40-A28F-8A095A95954C}" srcOrd="0" destOrd="0" presId="urn:microsoft.com/office/officeart/2005/8/layout/vList2"/>
    <dgm:cxn modelId="{636F1AB4-0C1F-41E7-A5F6-9AA7C63C13DA}" srcId="{EB3B4900-4C5F-4520-AD78-4A01FB566F81}" destId="{937C952D-DA72-442F-A463-C2628A2079E4}" srcOrd="0" destOrd="0" parTransId="{D589698C-7258-44FF-A0FC-EFAA0FA6F2D5}" sibTransId="{17CA7847-2ECD-438B-AC85-45C3C52ECF3E}"/>
    <dgm:cxn modelId="{E774F4BC-BFBD-B14E-B308-F2D3B9DA6A17}" type="presOf" srcId="{31ADB866-A8DE-48F3-87D0-95FB654806A7}" destId="{81B916FC-9AFD-A74E-B2C0-4C15A3EAF53A}" srcOrd="0" destOrd="0" presId="urn:microsoft.com/office/officeart/2005/8/layout/vList2"/>
    <dgm:cxn modelId="{30BCCDCD-A6FC-4614-B513-DDC08805DD09}" srcId="{EB3B4900-4C5F-4520-AD78-4A01FB566F81}" destId="{8E672DD0-F2BA-4656-8596-D4429A4738E0}" srcOrd="3" destOrd="0" parTransId="{6E01DF93-514D-4ADC-A570-534450745CC1}" sibTransId="{F52EABD7-9A57-4A51-935B-B12C5A9597E3}"/>
    <dgm:cxn modelId="{513823F1-FA1B-45B4-BD5B-8DD98FBF118C}" srcId="{EB3B4900-4C5F-4520-AD78-4A01FB566F81}" destId="{35FA9B88-96B6-4E96-B8A5-682D9FAC1065}" srcOrd="4" destOrd="0" parTransId="{0B97B636-B4B2-4D3A-949A-E30D98D736B7}" sibTransId="{5240CEB8-F280-4F94-A34F-8B7E699C3D3B}"/>
    <dgm:cxn modelId="{05DF41FC-4EE3-5445-85F7-A462B753A816}" type="presOf" srcId="{8E672DD0-F2BA-4656-8596-D4429A4738E0}" destId="{AABF43E8-B685-AC44-999A-61CC8D31E979}" srcOrd="0" destOrd="0" presId="urn:microsoft.com/office/officeart/2005/8/layout/vList2"/>
    <dgm:cxn modelId="{B59A5CE4-6C7E-C741-889F-25E5FF0F923D}" type="presParOf" srcId="{97BD54C5-76D1-FC40-A28F-8A095A95954C}" destId="{DE198C99-0062-2E47-A56A-E0009F4D0004}" srcOrd="0" destOrd="0" presId="urn:microsoft.com/office/officeart/2005/8/layout/vList2"/>
    <dgm:cxn modelId="{6D5104D0-4500-774B-BEEA-3E8AC5F3799A}" type="presParOf" srcId="{97BD54C5-76D1-FC40-A28F-8A095A95954C}" destId="{01CA0D7B-AEBF-3243-B78E-497EAFF39B65}" srcOrd="1" destOrd="0" presId="urn:microsoft.com/office/officeart/2005/8/layout/vList2"/>
    <dgm:cxn modelId="{3EADAA03-D2F6-384A-8F5B-90D69EEA3CC7}" type="presParOf" srcId="{97BD54C5-76D1-FC40-A28F-8A095A95954C}" destId="{484EF6B9-8562-AC40-87C7-12436A4A942E}" srcOrd="2" destOrd="0" presId="urn:microsoft.com/office/officeart/2005/8/layout/vList2"/>
    <dgm:cxn modelId="{3254082D-3849-2A4E-A5A3-1E0FD6AB8593}" type="presParOf" srcId="{97BD54C5-76D1-FC40-A28F-8A095A95954C}" destId="{ADB7D647-6729-C34A-9E75-912CB8D35891}" srcOrd="3" destOrd="0" presId="urn:microsoft.com/office/officeart/2005/8/layout/vList2"/>
    <dgm:cxn modelId="{99EFA94B-7895-FE49-95EC-34D4E12BB113}" type="presParOf" srcId="{97BD54C5-76D1-FC40-A28F-8A095A95954C}" destId="{81B916FC-9AFD-A74E-B2C0-4C15A3EAF53A}" srcOrd="4" destOrd="0" presId="urn:microsoft.com/office/officeart/2005/8/layout/vList2"/>
    <dgm:cxn modelId="{6D61FA4B-4AC7-784E-8253-98DC69764383}" type="presParOf" srcId="{97BD54C5-76D1-FC40-A28F-8A095A95954C}" destId="{3540F545-500A-E549-9742-EF9C9096C91F}" srcOrd="5" destOrd="0" presId="urn:microsoft.com/office/officeart/2005/8/layout/vList2"/>
    <dgm:cxn modelId="{68D091A5-7E0E-6148-8E84-BAD1278CD52B}" type="presParOf" srcId="{97BD54C5-76D1-FC40-A28F-8A095A95954C}" destId="{AABF43E8-B685-AC44-999A-61CC8D31E979}" srcOrd="6" destOrd="0" presId="urn:microsoft.com/office/officeart/2005/8/layout/vList2"/>
    <dgm:cxn modelId="{26B28A27-DB03-EC4B-87C9-41DF37399429}" type="presParOf" srcId="{97BD54C5-76D1-FC40-A28F-8A095A95954C}" destId="{B6B6979C-96B6-C843-A076-AA0C4877D6FA}" srcOrd="7" destOrd="0" presId="urn:microsoft.com/office/officeart/2005/8/layout/vList2"/>
    <dgm:cxn modelId="{8DEA700D-340B-8142-A9A5-A2AB70762D5C}" type="presParOf" srcId="{97BD54C5-76D1-FC40-A28F-8A095A95954C}" destId="{4C85F88B-01DD-CE47-9743-1FFFFDB1BEB2}" srcOrd="8" destOrd="0" presId="urn:microsoft.com/office/officeart/2005/8/layout/vList2"/>
    <dgm:cxn modelId="{24870ADF-6F42-754A-9E93-8B0D326343CF}" type="presParOf" srcId="{97BD54C5-76D1-FC40-A28F-8A095A95954C}" destId="{4E2E4E8B-80C0-7B48-8316-38FB8E7E5FA7}" srcOrd="9" destOrd="0" presId="urn:microsoft.com/office/officeart/2005/8/layout/vList2"/>
    <dgm:cxn modelId="{CABDFC69-8551-3B4D-AC75-E7569F3E6073}" type="presParOf" srcId="{97BD54C5-76D1-FC40-A28F-8A095A95954C}" destId="{D0A9BC92-34DD-664C-95FE-5112CD82382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CB130C-4120-47F7-AEC7-B87348B6BD7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ECB52A-568B-4C8A-A3A3-F86B15684D9D}">
      <dgm:prSet/>
      <dgm:spPr/>
      <dgm:t>
        <a:bodyPr/>
        <a:lstStyle/>
        <a:p>
          <a:r>
            <a:rPr lang="en-US" dirty="0"/>
            <a:t>Service communication</a:t>
          </a:r>
        </a:p>
      </dgm:t>
    </dgm:pt>
    <dgm:pt modelId="{27B5D66C-86C9-48BB-B5A5-13FE63EDF076}" type="parTrans" cxnId="{3BF6D1CC-CC48-4A97-A85F-7A156C8CEDE2}">
      <dgm:prSet/>
      <dgm:spPr/>
      <dgm:t>
        <a:bodyPr/>
        <a:lstStyle/>
        <a:p>
          <a:endParaRPr lang="en-US"/>
        </a:p>
      </dgm:t>
    </dgm:pt>
    <dgm:pt modelId="{AB1ED15B-7558-499B-988B-CAEC4188243B}" type="sibTrans" cxnId="{3BF6D1CC-CC48-4A97-A85F-7A156C8CEDE2}">
      <dgm:prSet/>
      <dgm:spPr/>
      <dgm:t>
        <a:bodyPr/>
        <a:lstStyle/>
        <a:p>
          <a:endParaRPr lang="en-US"/>
        </a:p>
      </dgm:t>
    </dgm:pt>
    <dgm:pt modelId="{71FEC5AB-5E87-4AB9-B645-F35758CC294B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BC0FEA38-5E42-480C-9495-E2A46DE02E62}" type="parTrans" cxnId="{0B8829BB-6B18-445D-91C4-1DD4C9703552}">
      <dgm:prSet/>
      <dgm:spPr/>
      <dgm:t>
        <a:bodyPr/>
        <a:lstStyle/>
        <a:p>
          <a:endParaRPr lang="en-US"/>
        </a:p>
      </dgm:t>
    </dgm:pt>
    <dgm:pt modelId="{4F4276A0-5597-444F-8714-4E7A91E48875}" type="sibTrans" cxnId="{0B8829BB-6B18-445D-91C4-1DD4C9703552}">
      <dgm:prSet/>
      <dgm:spPr/>
      <dgm:t>
        <a:bodyPr/>
        <a:lstStyle/>
        <a:p>
          <a:endParaRPr lang="en-US"/>
        </a:p>
      </dgm:t>
    </dgm:pt>
    <dgm:pt modelId="{71ADEFF4-9569-4B32-9E41-A28BC599FF1A}">
      <dgm:prSet/>
      <dgm:spPr/>
      <dgm:t>
        <a:bodyPr/>
        <a:lstStyle/>
        <a:p>
          <a:r>
            <a:rPr lang="en-US"/>
            <a:t>Operational overhead</a:t>
          </a:r>
        </a:p>
      </dgm:t>
    </dgm:pt>
    <dgm:pt modelId="{FCF54F89-B4B8-488D-A123-3291F27AA6F0}" type="parTrans" cxnId="{AAB3F111-0F17-4401-A258-3E9000455ED1}">
      <dgm:prSet/>
      <dgm:spPr/>
      <dgm:t>
        <a:bodyPr/>
        <a:lstStyle/>
        <a:p>
          <a:endParaRPr lang="en-US"/>
        </a:p>
      </dgm:t>
    </dgm:pt>
    <dgm:pt modelId="{3249E618-ECD1-4377-9B76-BF1B59F584E2}" type="sibTrans" cxnId="{AAB3F111-0F17-4401-A258-3E9000455ED1}">
      <dgm:prSet/>
      <dgm:spPr/>
      <dgm:t>
        <a:bodyPr/>
        <a:lstStyle/>
        <a:p>
          <a:endParaRPr lang="en-US"/>
        </a:p>
      </dgm:t>
    </dgm:pt>
    <dgm:pt modelId="{A46C368B-22E1-44D1-8CA8-30A848654894}">
      <dgm:prSet/>
      <dgm:spPr/>
      <dgm:t>
        <a:bodyPr/>
        <a:lstStyle/>
        <a:p>
          <a:r>
            <a:rPr lang="en-US"/>
            <a:t>Latency</a:t>
          </a:r>
        </a:p>
      </dgm:t>
    </dgm:pt>
    <dgm:pt modelId="{01B26D5D-3113-46A6-8D72-7D7198BD685A}" type="parTrans" cxnId="{F32162BA-23DD-4674-9CAC-961B60DA0F2D}">
      <dgm:prSet/>
      <dgm:spPr/>
      <dgm:t>
        <a:bodyPr/>
        <a:lstStyle/>
        <a:p>
          <a:endParaRPr lang="en-US"/>
        </a:p>
      </dgm:t>
    </dgm:pt>
    <dgm:pt modelId="{DA1B8129-9570-4056-AD2A-F402662A125B}" type="sibTrans" cxnId="{F32162BA-23DD-4674-9CAC-961B60DA0F2D}">
      <dgm:prSet/>
      <dgm:spPr/>
      <dgm:t>
        <a:bodyPr/>
        <a:lstStyle/>
        <a:p>
          <a:endParaRPr lang="en-US"/>
        </a:p>
      </dgm:t>
    </dgm:pt>
    <dgm:pt modelId="{7ECA3E3C-99D8-47B3-80F0-1C46ADD6F8F9}">
      <dgm:prSet/>
      <dgm:spPr/>
      <dgm:t>
        <a:bodyPr/>
        <a:lstStyle/>
        <a:p>
          <a:r>
            <a:rPr lang="en-US"/>
            <a:t>Resilience </a:t>
          </a:r>
        </a:p>
      </dgm:t>
    </dgm:pt>
    <dgm:pt modelId="{43998C39-89A0-434B-B9BD-77BEAC381482}" type="parTrans" cxnId="{819B8CA0-041B-4C4E-8B24-3016AEB0E706}">
      <dgm:prSet/>
      <dgm:spPr/>
      <dgm:t>
        <a:bodyPr/>
        <a:lstStyle/>
        <a:p>
          <a:endParaRPr lang="en-US"/>
        </a:p>
      </dgm:t>
    </dgm:pt>
    <dgm:pt modelId="{CB329578-25AE-4850-893A-A5F3A4AAE9A9}" type="sibTrans" cxnId="{819B8CA0-041B-4C4E-8B24-3016AEB0E706}">
      <dgm:prSet/>
      <dgm:spPr/>
      <dgm:t>
        <a:bodyPr/>
        <a:lstStyle/>
        <a:p>
          <a:endParaRPr lang="en-US"/>
        </a:p>
      </dgm:t>
    </dgm:pt>
    <dgm:pt modelId="{A3DD1C33-C364-324D-B257-DEF1B9549F4E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83D38016-43DC-A441-AFBF-2C0078D892C4}" type="parTrans" cxnId="{F0BE9CA5-32BA-3F47-9660-49B40A97E6B2}">
      <dgm:prSet/>
      <dgm:spPr/>
      <dgm:t>
        <a:bodyPr/>
        <a:lstStyle/>
        <a:p>
          <a:endParaRPr lang="en-US"/>
        </a:p>
      </dgm:t>
    </dgm:pt>
    <dgm:pt modelId="{87DA351B-6FA7-8F43-AC93-99889C5618BC}" type="sibTrans" cxnId="{F0BE9CA5-32BA-3F47-9660-49B40A97E6B2}">
      <dgm:prSet/>
      <dgm:spPr/>
      <dgm:t>
        <a:bodyPr/>
        <a:lstStyle/>
        <a:p>
          <a:endParaRPr lang="en-US"/>
        </a:p>
      </dgm:t>
    </dgm:pt>
    <dgm:pt modelId="{83413D9B-F508-DF4E-BB9D-43C2C2AFF68E}" type="pres">
      <dgm:prSet presAssocID="{16CB130C-4120-47F7-AEC7-B87348B6BD74}" presName="Name0" presStyleCnt="0">
        <dgm:presLayoutVars>
          <dgm:dir/>
          <dgm:animLvl val="lvl"/>
          <dgm:resizeHandles val="exact"/>
        </dgm:presLayoutVars>
      </dgm:prSet>
      <dgm:spPr/>
    </dgm:pt>
    <dgm:pt modelId="{B97E18ED-3698-8B48-BE2E-4CD981BE8749}" type="pres">
      <dgm:prSet presAssocID="{62ECB52A-568B-4C8A-A3A3-F86B15684D9D}" presName="linNode" presStyleCnt="0"/>
      <dgm:spPr/>
    </dgm:pt>
    <dgm:pt modelId="{3B5B84CF-5EBE-4845-B644-66EE39DDB9A6}" type="pres">
      <dgm:prSet presAssocID="{62ECB52A-568B-4C8A-A3A3-F86B15684D9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786C5F4B-04C5-0E46-A347-F72CA8FF6100}" type="pres">
      <dgm:prSet presAssocID="{AB1ED15B-7558-499B-988B-CAEC4188243B}" presName="sp" presStyleCnt="0"/>
      <dgm:spPr/>
    </dgm:pt>
    <dgm:pt modelId="{7821853E-A917-AE44-83AF-37D0B6309742}" type="pres">
      <dgm:prSet presAssocID="{A3DD1C33-C364-324D-B257-DEF1B9549F4E}" presName="linNode" presStyleCnt="0"/>
      <dgm:spPr/>
    </dgm:pt>
    <dgm:pt modelId="{096828CD-65C4-6D41-9458-E5398E76CCEC}" type="pres">
      <dgm:prSet presAssocID="{A3DD1C33-C364-324D-B257-DEF1B9549F4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5F62A72-AD19-3149-A291-B3343B6D1005}" type="pres">
      <dgm:prSet presAssocID="{87DA351B-6FA7-8F43-AC93-99889C5618BC}" presName="sp" presStyleCnt="0"/>
      <dgm:spPr/>
    </dgm:pt>
    <dgm:pt modelId="{04E66ACB-05B0-D24F-927F-31A9E671DA21}" type="pres">
      <dgm:prSet presAssocID="{71FEC5AB-5E87-4AB9-B645-F35758CC294B}" presName="linNode" presStyleCnt="0"/>
      <dgm:spPr/>
    </dgm:pt>
    <dgm:pt modelId="{32EBEBEE-AA46-C545-8C63-AD23947781D4}" type="pres">
      <dgm:prSet presAssocID="{71FEC5AB-5E87-4AB9-B645-F35758CC294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F64D070-BCDE-164A-845B-5C8F53250904}" type="pres">
      <dgm:prSet presAssocID="{4F4276A0-5597-444F-8714-4E7A91E48875}" presName="sp" presStyleCnt="0"/>
      <dgm:spPr/>
    </dgm:pt>
    <dgm:pt modelId="{4019F50C-7D98-5C4D-8785-E9C8DCC049E3}" type="pres">
      <dgm:prSet presAssocID="{71ADEFF4-9569-4B32-9E41-A28BC599FF1A}" presName="linNode" presStyleCnt="0"/>
      <dgm:spPr/>
    </dgm:pt>
    <dgm:pt modelId="{A5CB100A-A922-194B-AFA7-D385A4C40624}" type="pres">
      <dgm:prSet presAssocID="{71ADEFF4-9569-4B32-9E41-A28BC599FF1A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76E5BB9A-47E7-354D-9BA8-B794696D8302}" type="pres">
      <dgm:prSet presAssocID="{3249E618-ECD1-4377-9B76-BF1B59F584E2}" presName="sp" presStyleCnt="0"/>
      <dgm:spPr/>
    </dgm:pt>
    <dgm:pt modelId="{C8C6F63B-D58A-D444-B17A-1E9CB3233592}" type="pres">
      <dgm:prSet presAssocID="{A46C368B-22E1-44D1-8CA8-30A848654894}" presName="linNode" presStyleCnt="0"/>
      <dgm:spPr/>
    </dgm:pt>
    <dgm:pt modelId="{3108E82B-3EA1-EC49-845F-EDB8964C4FDA}" type="pres">
      <dgm:prSet presAssocID="{A46C368B-22E1-44D1-8CA8-30A84865489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857F530E-F537-DE49-A862-432F5A910D50}" type="pres">
      <dgm:prSet presAssocID="{DA1B8129-9570-4056-AD2A-F402662A125B}" presName="sp" presStyleCnt="0"/>
      <dgm:spPr/>
    </dgm:pt>
    <dgm:pt modelId="{92353365-895F-4846-A91F-4C74B9525712}" type="pres">
      <dgm:prSet presAssocID="{7ECA3E3C-99D8-47B3-80F0-1C46ADD6F8F9}" presName="linNode" presStyleCnt="0"/>
      <dgm:spPr/>
    </dgm:pt>
    <dgm:pt modelId="{5C233CB0-09CF-814F-9C46-E6B0CE7BB61E}" type="pres">
      <dgm:prSet presAssocID="{7ECA3E3C-99D8-47B3-80F0-1C46ADD6F8F9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AAB3F111-0F17-4401-A258-3E9000455ED1}" srcId="{16CB130C-4120-47F7-AEC7-B87348B6BD74}" destId="{71ADEFF4-9569-4B32-9E41-A28BC599FF1A}" srcOrd="3" destOrd="0" parTransId="{FCF54F89-B4B8-488D-A123-3291F27AA6F0}" sibTransId="{3249E618-ECD1-4377-9B76-BF1B59F584E2}"/>
    <dgm:cxn modelId="{C9EC9429-6831-D642-8C59-4403D8E6358D}" type="presOf" srcId="{16CB130C-4120-47F7-AEC7-B87348B6BD74}" destId="{83413D9B-F508-DF4E-BB9D-43C2C2AFF68E}" srcOrd="0" destOrd="0" presId="urn:microsoft.com/office/officeart/2005/8/layout/vList5"/>
    <dgm:cxn modelId="{F99B862A-3AA8-A944-8262-3171F3D18CBB}" type="presOf" srcId="{71ADEFF4-9569-4B32-9E41-A28BC599FF1A}" destId="{A5CB100A-A922-194B-AFA7-D385A4C40624}" srcOrd="0" destOrd="0" presId="urn:microsoft.com/office/officeart/2005/8/layout/vList5"/>
    <dgm:cxn modelId="{A353AF7E-E242-0040-A47A-2A29405045CC}" type="presOf" srcId="{62ECB52A-568B-4C8A-A3A3-F86B15684D9D}" destId="{3B5B84CF-5EBE-4845-B644-66EE39DDB9A6}" srcOrd="0" destOrd="0" presId="urn:microsoft.com/office/officeart/2005/8/layout/vList5"/>
    <dgm:cxn modelId="{6949E685-9258-174B-9DD4-75DC2AECC089}" type="presOf" srcId="{A3DD1C33-C364-324D-B257-DEF1B9549F4E}" destId="{096828CD-65C4-6D41-9458-E5398E76CCEC}" srcOrd="0" destOrd="0" presId="urn:microsoft.com/office/officeart/2005/8/layout/vList5"/>
    <dgm:cxn modelId="{819B8CA0-041B-4C4E-8B24-3016AEB0E706}" srcId="{16CB130C-4120-47F7-AEC7-B87348B6BD74}" destId="{7ECA3E3C-99D8-47B3-80F0-1C46ADD6F8F9}" srcOrd="5" destOrd="0" parTransId="{43998C39-89A0-434B-B9BD-77BEAC381482}" sibTransId="{CB329578-25AE-4850-893A-A5F3A4AAE9A9}"/>
    <dgm:cxn modelId="{F0BE9CA5-32BA-3F47-9660-49B40A97E6B2}" srcId="{16CB130C-4120-47F7-AEC7-B87348B6BD74}" destId="{A3DD1C33-C364-324D-B257-DEF1B9549F4E}" srcOrd="1" destOrd="0" parTransId="{83D38016-43DC-A441-AFBF-2C0078D892C4}" sibTransId="{87DA351B-6FA7-8F43-AC93-99889C5618BC}"/>
    <dgm:cxn modelId="{F32162BA-23DD-4674-9CAC-961B60DA0F2D}" srcId="{16CB130C-4120-47F7-AEC7-B87348B6BD74}" destId="{A46C368B-22E1-44D1-8CA8-30A848654894}" srcOrd="4" destOrd="0" parTransId="{01B26D5D-3113-46A6-8D72-7D7198BD685A}" sibTransId="{DA1B8129-9570-4056-AD2A-F402662A125B}"/>
    <dgm:cxn modelId="{0B8829BB-6B18-445D-91C4-1DD4C9703552}" srcId="{16CB130C-4120-47F7-AEC7-B87348B6BD74}" destId="{71FEC5AB-5E87-4AB9-B645-F35758CC294B}" srcOrd="2" destOrd="0" parTransId="{BC0FEA38-5E42-480C-9495-E2A46DE02E62}" sibTransId="{4F4276A0-5597-444F-8714-4E7A91E48875}"/>
    <dgm:cxn modelId="{3BF6D1CC-CC48-4A97-A85F-7A156C8CEDE2}" srcId="{16CB130C-4120-47F7-AEC7-B87348B6BD74}" destId="{62ECB52A-568B-4C8A-A3A3-F86B15684D9D}" srcOrd="0" destOrd="0" parTransId="{27B5D66C-86C9-48BB-B5A5-13FE63EDF076}" sibTransId="{AB1ED15B-7558-499B-988B-CAEC4188243B}"/>
    <dgm:cxn modelId="{5B313EEC-7B22-524B-8F32-E59735B5B3AC}" type="presOf" srcId="{7ECA3E3C-99D8-47B3-80F0-1C46ADD6F8F9}" destId="{5C233CB0-09CF-814F-9C46-E6B0CE7BB61E}" srcOrd="0" destOrd="0" presId="urn:microsoft.com/office/officeart/2005/8/layout/vList5"/>
    <dgm:cxn modelId="{9D3EF4EF-7C64-604A-9A76-36CE2B76C6D0}" type="presOf" srcId="{A46C368B-22E1-44D1-8CA8-30A848654894}" destId="{3108E82B-3EA1-EC49-845F-EDB8964C4FDA}" srcOrd="0" destOrd="0" presId="urn:microsoft.com/office/officeart/2005/8/layout/vList5"/>
    <dgm:cxn modelId="{BB48BFF5-4A95-4A42-BF48-18A7FFE818AD}" type="presOf" srcId="{71FEC5AB-5E87-4AB9-B645-F35758CC294B}" destId="{32EBEBEE-AA46-C545-8C63-AD23947781D4}" srcOrd="0" destOrd="0" presId="urn:microsoft.com/office/officeart/2005/8/layout/vList5"/>
    <dgm:cxn modelId="{93A78658-5EB6-AF42-8F02-054717D80FA4}" type="presParOf" srcId="{83413D9B-F508-DF4E-BB9D-43C2C2AFF68E}" destId="{B97E18ED-3698-8B48-BE2E-4CD981BE8749}" srcOrd="0" destOrd="0" presId="urn:microsoft.com/office/officeart/2005/8/layout/vList5"/>
    <dgm:cxn modelId="{8B579093-03F5-AA41-B7DB-B39021D51900}" type="presParOf" srcId="{B97E18ED-3698-8B48-BE2E-4CD981BE8749}" destId="{3B5B84CF-5EBE-4845-B644-66EE39DDB9A6}" srcOrd="0" destOrd="0" presId="urn:microsoft.com/office/officeart/2005/8/layout/vList5"/>
    <dgm:cxn modelId="{74A2FA8F-383F-F543-BE59-742C70862458}" type="presParOf" srcId="{83413D9B-F508-DF4E-BB9D-43C2C2AFF68E}" destId="{786C5F4B-04C5-0E46-A347-F72CA8FF6100}" srcOrd="1" destOrd="0" presId="urn:microsoft.com/office/officeart/2005/8/layout/vList5"/>
    <dgm:cxn modelId="{61205619-4F33-AB40-994D-C36A6EE8C218}" type="presParOf" srcId="{83413D9B-F508-DF4E-BB9D-43C2C2AFF68E}" destId="{7821853E-A917-AE44-83AF-37D0B6309742}" srcOrd="2" destOrd="0" presId="urn:microsoft.com/office/officeart/2005/8/layout/vList5"/>
    <dgm:cxn modelId="{485BE6C5-04B4-D941-B80B-4EB118666B12}" type="presParOf" srcId="{7821853E-A917-AE44-83AF-37D0B6309742}" destId="{096828CD-65C4-6D41-9458-E5398E76CCEC}" srcOrd="0" destOrd="0" presId="urn:microsoft.com/office/officeart/2005/8/layout/vList5"/>
    <dgm:cxn modelId="{25148FC9-6233-4444-8A10-6D743AAAB9BA}" type="presParOf" srcId="{83413D9B-F508-DF4E-BB9D-43C2C2AFF68E}" destId="{45F62A72-AD19-3149-A291-B3343B6D1005}" srcOrd="3" destOrd="0" presId="urn:microsoft.com/office/officeart/2005/8/layout/vList5"/>
    <dgm:cxn modelId="{82608B1B-3961-1E4E-BFAC-27D56453B29C}" type="presParOf" srcId="{83413D9B-F508-DF4E-BB9D-43C2C2AFF68E}" destId="{04E66ACB-05B0-D24F-927F-31A9E671DA21}" srcOrd="4" destOrd="0" presId="urn:microsoft.com/office/officeart/2005/8/layout/vList5"/>
    <dgm:cxn modelId="{4A35B45A-DD4C-BA47-A851-DC228DA09998}" type="presParOf" srcId="{04E66ACB-05B0-D24F-927F-31A9E671DA21}" destId="{32EBEBEE-AA46-C545-8C63-AD23947781D4}" srcOrd="0" destOrd="0" presId="urn:microsoft.com/office/officeart/2005/8/layout/vList5"/>
    <dgm:cxn modelId="{FAEE8BF4-B629-9745-ACC1-6ED0A53A3C2A}" type="presParOf" srcId="{83413D9B-F508-DF4E-BB9D-43C2C2AFF68E}" destId="{4F64D070-BCDE-164A-845B-5C8F53250904}" srcOrd="5" destOrd="0" presId="urn:microsoft.com/office/officeart/2005/8/layout/vList5"/>
    <dgm:cxn modelId="{B88BF7CD-6BC4-AA4A-A2BE-E83E2A9CBD9D}" type="presParOf" srcId="{83413D9B-F508-DF4E-BB9D-43C2C2AFF68E}" destId="{4019F50C-7D98-5C4D-8785-E9C8DCC049E3}" srcOrd="6" destOrd="0" presId="urn:microsoft.com/office/officeart/2005/8/layout/vList5"/>
    <dgm:cxn modelId="{956970AD-B02F-FF47-948E-D1857D5AE79B}" type="presParOf" srcId="{4019F50C-7D98-5C4D-8785-E9C8DCC049E3}" destId="{A5CB100A-A922-194B-AFA7-D385A4C40624}" srcOrd="0" destOrd="0" presId="urn:microsoft.com/office/officeart/2005/8/layout/vList5"/>
    <dgm:cxn modelId="{EF64DF03-5FAF-A746-B888-764B8B5EA6D8}" type="presParOf" srcId="{83413D9B-F508-DF4E-BB9D-43C2C2AFF68E}" destId="{76E5BB9A-47E7-354D-9BA8-B794696D8302}" srcOrd="7" destOrd="0" presId="urn:microsoft.com/office/officeart/2005/8/layout/vList5"/>
    <dgm:cxn modelId="{2EE6AC3C-D209-E945-934A-E34510372CD1}" type="presParOf" srcId="{83413D9B-F508-DF4E-BB9D-43C2C2AFF68E}" destId="{C8C6F63B-D58A-D444-B17A-1E9CB3233592}" srcOrd="8" destOrd="0" presId="urn:microsoft.com/office/officeart/2005/8/layout/vList5"/>
    <dgm:cxn modelId="{DD390916-0873-1947-8396-067D827A9121}" type="presParOf" srcId="{C8C6F63B-D58A-D444-B17A-1E9CB3233592}" destId="{3108E82B-3EA1-EC49-845F-EDB8964C4FDA}" srcOrd="0" destOrd="0" presId="urn:microsoft.com/office/officeart/2005/8/layout/vList5"/>
    <dgm:cxn modelId="{0504E501-056E-924F-B5FD-570DE2E821E5}" type="presParOf" srcId="{83413D9B-F508-DF4E-BB9D-43C2C2AFF68E}" destId="{857F530E-F537-DE49-A862-432F5A910D50}" srcOrd="9" destOrd="0" presId="urn:microsoft.com/office/officeart/2005/8/layout/vList5"/>
    <dgm:cxn modelId="{0E165F74-78EA-004D-B2DC-B1E9CCB772E9}" type="presParOf" srcId="{83413D9B-F508-DF4E-BB9D-43C2C2AFF68E}" destId="{92353365-895F-4846-A91F-4C74B9525712}" srcOrd="10" destOrd="0" presId="urn:microsoft.com/office/officeart/2005/8/layout/vList5"/>
    <dgm:cxn modelId="{63B66C67-D09F-BA47-8278-B2C36E87AC8A}" type="presParOf" srcId="{92353365-895F-4846-A91F-4C74B9525712}" destId="{5C233CB0-09CF-814F-9C46-E6B0CE7BB61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0EF096-FBF0-4612-9076-9A3252798E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71B0CD3A-2FD5-4EB2-BB3D-5B7C72BDBF8F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Over HTTP</a:t>
          </a:r>
        </a:p>
      </dgm:t>
    </dgm:pt>
    <dgm:pt modelId="{C59BEA73-9781-4C93-89EE-866521D0B3A1}" type="parTrans" cxnId="{C76DFA98-1FA8-4A8D-99FB-2151787A667E}">
      <dgm:prSet/>
      <dgm:spPr/>
      <dgm:t>
        <a:bodyPr/>
        <a:lstStyle/>
        <a:p>
          <a:endParaRPr lang="en-US"/>
        </a:p>
      </dgm:t>
    </dgm:pt>
    <dgm:pt modelId="{DC61DAFA-B0B7-4233-8D17-B709F0804BD2}" type="sibTrans" cxnId="{C76DFA98-1FA8-4A8D-99FB-2151787A667E}">
      <dgm:prSet/>
      <dgm:spPr/>
      <dgm:t>
        <a:bodyPr/>
        <a:lstStyle/>
        <a:p>
          <a:endParaRPr lang="en-US"/>
        </a:p>
      </dgm:t>
    </dgm:pt>
    <dgm:pt modelId="{D391F32C-7EB5-4158-80A2-87F04CFC6055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Event Bus</a:t>
          </a:r>
        </a:p>
      </dgm:t>
    </dgm:pt>
    <dgm:pt modelId="{8EC89250-B31D-41D0-8B61-605E0DBFBF31}" type="parTrans" cxnId="{5018F1B9-71F3-415E-8737-2AA8D97D4DB0}">
      <dgm:prSet/>
      <dgm:spPr/>
      <dgm:t>
        <a:bodyPr/>
        <a:lstStyle/>
        <a:p>
          <a:endParaRPr lang="en-US"/>
        </a:p>
      </dgm:t>
    </dgm:pt>
    <dgm:pt modelId="{BF866FAE-256A-4CE5-A1A9-F5E508635917}" type="sibTrans" cxnId="{5018F1B9-71F3-415E-8737-2AA8D97D4DB0}">
      <dgm:prSet/>
      <dgm:spPr/>
      <dgm:t>
        <a:bodyPr/>
        <a:lstStyle/>
        <a:p>
          <a:endParaRPr lang="en-US"/>
        </a:p>
      </dgm:t>
    </dgm:pt>
    <dgm:pt modelId="{0BEC4ABC-9DD4-4E15-80FD-D42E854877BE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Message Queue</a:t>
          </a:r>
        </a:p>
      </dgm:t>
    </dgm:pt>
    <dgm:pt modelId="{BBAD19AC-9140-4A27-A383-3A29989402AA}" type="parTrans" cxnId="{B1BFAAA2-1D2E-4804-9DBB-F5EC9DCBD707}">
      <dgm:prSet/>
      <dgm:spPr/>
      <dgm:t>
        <a:bodyPr/>
        <a:lstStyle/>
        <a:p>
          <a:endParaRPr lang="en-US"/>
        </a:p>
      </dgm:t>
    </dgm:pt>
    <dgm:pt modelId="{A6F2AA9A-34AD-4ED5-9314-9FA77B462615}" type="sibTrans" cxnId="{B1BFAAA2-1D2E-4804-9DBB-F5EC9DCBD707}">
      <dgm:prSet/>
      <dgm:spPr/>
      <dgm:t>
        <a:bodyPr/>
        <a:lstStyle/>
        <a:p>
          <a:endParaRPr lang="en-US"/>
        </a:p>
      </dgm:t>
    </dgm:pt>
    <dgm:pt modelId="{3848E9BF-6331-4501-AC1E-DF78B78C692F}" type="pres">
      <dgm:prSet presAssocID="{A30EF096-FBF0-4612-9076-9A3252798EDF}" presName="root" presStyleCnt="0">
        <dgm:presLayoutVars>
          <dgm:dir/>
          <dgm:resizeHandles val="exact"/>
        </dgm:presLayoutVars>
      </dgm:prSet>
      <dgm:spPr/>
    </dgm:pt>
    <dgm:pt modelId="{166D556F-F280-45B1-94AC-0755E1882AD9}" type="pres">
      <dgm:prSet presAssocID="{71B0CD3A-2FD5-4EB2-BB3D-5B7C72BDBF8F}" presName="compNode" presStyleCnt="0"/>
      <dgm:spPr/>
    </dgm:pt>
    <dgm:pt modelId="{43FF82C7-DB1D-47BB-BE55-63FEC057D743}" type="pres">
      <dgm:prSet presAssocID="{71B0CD3A-2FD5-4EB2-BB3D-5B7C72BDBF8F}" presName="iconBgRect" presStyleLbl="bgShp" presStyleIdx="0" presStyleCnt="3"/>
      <dgm:spPr/>
    </dgm:pt>
    <dgm:pt modelId="{1C2944AD-FC07-4686-83B9-9D4183241CE6}" type="pres">
      <dgm:prSet presAssocID="{71B0CD3A-2FD5-4EB2-BB3D-5B7C72BDBF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ECD70C-F7C5-45B0-811A-C084EAC74DD8}" type="pres">
      <dgm:prSet presAssocID="{71B0CD3A-2FD5-4EB2-BB3D-5B7C72BDBF8F}" presName="spaceRect" presStyleCnt="0"/>
      <dgm:spPr/>
    </dgm:pt>
    <dgm:pt modelId="{40E3B88C-70A9-4910-A5E2-512199312EE5}" type="pres">
      <dgm:prSet presAssocID="{71B0CD3A-2FD5-4EB2-BB3D-5B7C72BDBF8F}" presName="textRect" presStyleLbl="revTx" presStyleIdx="0" presStyleCnt="3">
        <dgm:presLayoutVars>
          <dgm:chMax val="1"/>
          <dgm:chPref val="1"/>
        </dgm:presLayoutVars>
      </dgm:prSet>
      <dgm:spPr/>
    </dgm:pt>
    <dgm:pt modelId="{9A0177B4-4B01-4DB1-87E8-21214BF830AC}" type="pres">
      <dgm:prSet presAssocID="{DC61DAFA-B0B7-4233-8D17-B709F0804BD2}" presName="sibTrans" presStyleCnt="0"/>
      <dgm:spPr/>
    </dgm:pt>
    <dgm:pt modelId="{107D9DBA-770F-4563-8A54-977FA3429CC7}" type="pres">
      <dgm:prSet presAssocID="{D391F32C-7EB5-4158-80A2-87F04CFC6055}" presName="compNode" presStyleCnt="0"/>
      <dgm:spPr/>
    </dgm:pt>
    <dgm:pt modelId="{B5D163E8-AF1C-4E34-99B7-715AD4ACEB0E}" type="pres">
      <dgm:prSet presAssocID="{D391F32C-7EB5-4158-80A2-87F04CFC6055}" presName="iconBgRect" presStyleLbl="bgShp" presStyleIdx="1" presStyleCnt="3"/>
      <dgm:spPr/>
    </dgm:pt>
    <dgm:pt modelId="{A642C8C7-07C9-49B7-9491-B9FC8AD406CE}" type="pres">
      <dgm:prSet presAssocID="{D391F32C-7EB5-4158-80A2-87F04CFC60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034A43F3-22F5-42A2-BDCA-942628824A90}" type="pres">
      <dgm:prSet presAssocID="{D391F32C-7EB5-4158-80A2-87F04CFC6055}" presName="spaceRect" presStyleCnt="0"/>
      <dgm:spPr/>
    </dgm:pt>
    <dgm:pt modelId="{6018247A-A387-4F69-9C45-6389C80F52EB}" type="pres">
      <dgm:prSet presAssocID="{D391F32C-7EB5-4158-80A2-87F04CFC6055}" presName="textRect" presStyleLbl="revTx" presStyleIdx="1" presStyleCnt="3">
        <dgm:presLayoutVars>
          <dgm:chMax val="1"/>
          <dgm:chPref val="1"/>
        </dgm:presLayoutVars>
      </dgm:prSet>
      <dgm:spPr/>
    </dgm:pt>
    <dgm:pt modelId="{257F867D-5214-4511-8BA1-950E8B57A318}" type="pres">
      <dgm:prSet presAssocID="{BF866FAE-256A-4CE5-A1A9-F5E508635917}" presName="sibTrans" presStyleCnt="0"/>
      <dgm:spPr/>
    </dgm:pt>
    <dgm:pt modelId="{501825DE-4A1A-4B67-91DC-702168994476}" type="pres">
      <dgm:prSet presAssocID="{0BEC4ABC-9DD4-4E15-80FD-D42E854877BE}" presName="compNode" presStyleCnt="0"/>
      <dgm:spPr/>
    </dgm:pt>
    <dgm:pt modelId="{36DF2149-7945-4819-8404-920BE096D984}" type="pres">
      <dgm:prSet presAssocID="{0BEC4ABC-9DD4-4E15-80FD-D42E854877BE}" presName="iconBgRect" presStyleLbl="bgShp" presStyleIdx="2" presStyleCnt="3"/>
      <dgm:spPr/>
    </dgm:pt>
    <dgm:pt modelId="{BD586A8E-63E4-4AD3-8FB7-A74D81210076}" type="pres">
      <dgm:prSet presAssocID="{0BEC4ABC-9DD4-4E15-80FD-D42E854877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F8AD2B9-D70B-439B-8A6B-06F919CDFD3A}" type="pres">
      <dgm:prSet presAssocID="{0BEC4ABC-9DD4-4E15-80FD-D42E854877BE}" presName="spaceRect" presStyleCnt="0"/>
      <dgm:spPr/>
    </dgm:pt>
    <dgm:pt modelId="{3BF7EF1A-6029-468E-B7A3-7379FB6E5B49}" type="pres">
      <dgm:prSet presAssocID="{0BEC4ABC-9DD4-4E15-80FD-D42E854877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AE7C0F-998B-4653-BFB2-F0C9DFAD455D}" type="presOf" srcId="{A30EF096-FBF0-4612-9076-9A3252798EDF}" destId="{3848E9BF-6331-4501-AC1E-DF78B78C692F}" srcOrd="0" destOrd="0" presId="urn:microsoft.com/office/officeart/2018/5/layout/IconCircleLabelList"/>
    <dgm:cxn modelId="{840D8238-8A5A-4551-AA48-99C58D908C2A}" type="presOf" srcId="{0BEC4ABC-9DD4-4E15-80FD-D42E854877BE}" destId="{3BF7EF1A-6029-468E-B7A3-7379FB6E5B49}" srcOrd="0" destOrd="0" presId="urn:microsoft.com/office/officeart/2018/5/layout/IconCircleLabelList"/>
    <dgm:cxn modelId="{1CB17E53-DA60-4757-A2C3-F7E87669B996}" type="presOf" srcId="{D391F32C-7EB5-4158-80A2-87F04CFC6055}" destId="{6018247A-A387-4F69-9C45-6389C80F52EB}" srcOrd="0" destOrd="0" presId="urn:microsoft.com/office/officeart/2018/5/layout/IconCircleLabelList"/>
    <dgm:cxn modelId="{CE4B8255-7250-4363-872F-3E97FF8BEE17}" type="presOf" srcId="{71B0CD3A-2FD5-4EB2-BB3D-5B7C72BDBF8F}" destId="{40E3B88C-70A9-4910-A5E2-512199312EE5}" srcOrd="0" destOrd="0" presId="urn:microsoft.com/office/officeart/2018/5/layout/IconCircleLabelList"/>
    <dgm:cxn modelId="{C76DFA98-1FA8-4A8D-99FB-2151787A667E}" srcId="{A30EF096-FBF0-4612-9076-9A3252798EDF}" destId="{71B0CD3A-2FD5-4EB2-BB3D-5B7C72BDBF8F}" srcOrd="0" destOrd="0" parTransId="{C59BEA73-9781-4C93-89EE-866521D0B3A1}" sibTransId="{DC61DAFA-B0B7-4233-8D17-B709F0804BD2}"/>
    <dgm:cxn modelId="{B1BFAAA2-1D2E-4804-9DBB-F5EC9DCBD707}" srcId="{A30EF096-FBF0-4612-9076-9A3252798EDF}" destId="{0BEC4ABC-9DD4-4E15-80FD-D42E854877BE}" srcOrd="2" destOrd="0" parTransId="{BBAD19AC-9140-4A27-A383-3A29989402AA}" sibTransId="{A6F2AA9A-34AD-4ED5-9314-9FA77B462615}"/>
    <dgm:cxn modelId="{5018F1B9-71F3-415E-8737-2AA8D97D4DB0}" srcId="{A30EF096-FBF0-4612-9076-9A3252798EDF}" destId="{D391F32C-7EB5-4158-80A2-87F04CFC6055}" srcOrd="1" destOrd="0" parTransId="{8EC89250-B31D-41D0-8B61-605E0DBFBF31}" sibTransId="{BF866FAE-256A-4CE5-A1A9-F5E508635917}"/>
    <dgm:cxn modelId="{595C7E73-E330-4AEB-B66D-3BC521DABA8E}" type="presParOf" srcId="{3848E9BF-6331-4501-AC1E-DF78B78C692F}" destId="{166D556F-F280-45B1-94AC-0755E1882AD9}" srcOrd="0" destOrd="0" presId="urn:microsoft.com/office/officeart/2018/5/layout/IconCircleLabelList"/>
    <dgm:cxn modelId="{8413D6D8-1BA2-4C3E-9199-4BB7BC2F0469}" type="presParOf" srcId="{166D556F-F280-45B1-94AC-0755E1882AD9}" destId="{43FF82C7-DB1D-47BB-BE55-63FEC057D743}" srcOrd="0" destOrd="0" presId="urn:microsoft.com/office/officeart/2018/5/layout/IconCircleLabelList"/>
    <dgm:cxn modelId="{9D894E5C-02E2-4FAF-BD12-E0269AD96C70}" type="presParOf" srcId="{166D556F-F280-45B1-94AC-0755E1882AD9}" destId="{1C2944AD-FC07-4686-83B9-9D4183241CE6}" srcOrd="1" destOrd="0" presId="urn:microsoft.com/office/officeart/2018/5/layout/IconCircleLabelList"/>
    <dgm:cxn modelId="{3D5BE0AF-B679-4EF2-B495-023BCC43CAA0}" type="presParOf" srcId="{166D556F-F280-45B1-94AC-0755E1882AD9}" destId="{84ECD70C-F7C5-45B0-811A-C084EAC74DD8}" srcOrd="2" destOrd="0" presId="urn:microsoft.com/office/officeart/2018/5/layout/IconCircleLabelList"/>
    <dgm:cxn modelId="{2B1A3595-EEC6-4A4E-92F1-C1153F76A60E}" type="presParOf" srcId="{166D556F-F280-45B1-94AC-0755E1882AD9}" destId="{40E3B88C-70A9-4910-A5E2-512199312EE5}" srcOrd="3" destOrd="0" presId="urn:microsoft.com/office/officeart/2018/5/layout/IconCircleLabelList"/>
    <dgm:cxn modelId="{258994E1-A6AC-4CD4-8E4B-90C0E1C044AA}" type="presParOf" srcId="{3848E9BF-6331-4501-AC1E-DF78B78C692F}" destId="{9A0177B4-4B01-4DB1-87E8-21214BF830AC}" srcOrd="1" destOrd="0" presId="urn:microsoft.com/office/officeart/2018/5/layout/IconCircleLabelList"/>
    <dgm:cxn modelId="{F9E6D6B0-DDED-4252-A3EB-5387CF56D4CA}" type="presParOf" srcId="{3848E9BF-6331-4501-AC1E-DF78B78C692F}" destId="{107D9DBA-770F-4563-8A54-977FA3429CC7}" srcOrd="2" destOrd="0" presId="urn:microsoft.com/office/officeart/2018/5/layout/IconCircleLabelList"/>
    <dgm:cxn modelId="{081BFEF4-B704-4C95-9BA6-698761671D87}" type="presParOf" srcId="{107D9DBA-770F-4563-8A54-977FA3429CC7}" destId="{B5D163E8-AF1C-4E34-99B7-715AD4ACEB0E}" srcOrd="0" destOrd="0" presId="urn:microsoft.com/office/officeart/2018/5/layout/IconCircleLabelList"/>
    <dgm:cxn modelId="{B1418D68-3C52-4B58-8512-CD25D55AC511}" type="presParOf" srcId="{107D9DBA-770F-4563-8A54-977FA3429CC7}" destId="{A642C8C7-07C9-49B7-9491-B9FC8AD406CE}" srcOrd="1" destOrd="0" presId="urn:microsoft.com/office/officeart/2018/5/layout/IconCircleLabelList"/>
    <dgm:cxn modelId="{8AC067D4-46DD-478E-8D41-EB213E8BCA43}" type="presParOf" srcId="{107D9DBA-770F-4563-8A54-977FA3429CC7}" destId="{034A43F3-22F5-42A2-BDCA-942628824A90}" srcOrd="2" destOrd="0" presId="urn:microsoft.com/office/officeart/2018/5/layout/IconCircleLabelList"/>
    <dgm:cxn modelId="{A375BEEE-EB32-4F9E-9251-B69997BD601D}" type="presParOf" srcId="{107D9DBA-770F-4563-8A54-977FA3429CC7}" destId="{6018247A-A387-4F69-9C45-6389C80F52EB}" srcOrd="3" destOrd="0" presId="urn:microsoft.com/office/officeart/2018/5/layout/IconCircleLabelList"/>
    <dgm:cxn modelId="{7FA12099-183F-4FC7-84B2-0F939BAA2EF0}" type="presParOf" srcId="{3848E9BF-6331-4501-AC1E-DF78B78C692F}" destId="{257F867D-5214-4511-8BA1-950E8B57A318}" srcOrd="3" destOrd="0" presId="urn:microsoft.com/office/officeart/2018/5/layout/IconCircleLabelList"/>
    <dgm:cxn modelId="{4A580023-BF0F-4DD5-8555-AB99D8A2171B}" type="presParOf" srcId="{3848E9BF-6331-4501-AC1E-DF78B78C692F}" destId="{501825DE-4A1A-4B67-91DC-702168994476}" srcOrd="4" destOrd="0" presId="urn:microsoft.com/office/officeart/2018/5/layout/IconCircleLabelList"/>
    <dgm:cxn modelId="{03A1ED6B-D743-48E0-A58C-58DD88F43B69}" type="presParOf" srcId="{501825DE-4A1A-4B67-91DC-702168994476}" destId="{36DF2149-7945-4819-8404-920BE096D984}" srcOrd="0" destOrd="0" presId="urn:microsoft.com/office/officeart/2018/5/layout/IconCircleLabelList"/>
    <dgm:cxn modelId="{3D338854-A1EB-47A7-8E67-14999A76EE04}" type="presParOf" srcId="{501825DE-4A1A-4B67-91DC-702168994476}" destId="{BD586A8E-63E4-4AD3-8FB7-A74D81210076}" srcOrd="1" destOrd="0" presId="urn:microsoft.com/office/officeart/2018/5/layout/IconCircleLabelList"/>
    <dgm:cxn modelId="{4607F4FF-B499-4F7B-802D-643F56C2E54E}" type="presParOf" srcId="{501825DE-4A1A-4B67-91DC-702168994476}" destId="{3F8AD2B9-D70B-439B-8A6B-06F919CDFD3A}" srcOrd="2" destOrd="0" presId="urn:microsoft.com/office/officeart/2018/5/layout/IconCircleLabelList"/>
    <dgm:cxn modelId="{169939C1-7DAD-4186-92F2-B295616D6F48}" type="presParOf" srcId="{501825DE-4A1A-4B67-91DC-702168994476}" destId="{3BF7EF1A-6029-468E-B7A3-7379FB6E5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8F95DC-D9A5-446D-B5FD-E496658CB7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3E1FD5-3D1A-4EF5-8AB2-59FA02D5E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Container needs to access the MF’s</a:t>
          </a:r>
        </a:p>
      </dgm:t>
    </dgm:pt>
    <dgm:pt modelId="{9BEA5A13-7334-4DF9-9BE9-2CF619C8EDC6}" type="parTrans" cxnId="{782D8ABB-6B60-48D0-A8CA-47A21AFFBE71}">
      <dgm:prSet/>
      <dgm:spPr/>
      <dgm:t>
        <a:bodyPr/>
        <a:lstStyle/>
        <a:p>
          <a:endParaRPr lang="en-US"/>
        </a:p>
      </dgm:t>
    </dgm:pt>
    <dgm:pt modelId="{58C2B4CA-0138-4E1D-B73A-73A59751C28C}" type="sibTrans" cxnId="{782D8ABB-6B60-48D0-A8CA-47A21AFFBE71}">
      <dgm:prSet/>
      <dgm:spPr/>
      <dgm:t>
        <a:bodyPr/>
        <a:lstStyle/>
        <a:p>
          <a:endParaRPr lang="en-US"/>
        </a:p>
      </dgm:t>
    </dgm:pt>
    <dgm:pt modelId="{ED547F3E-A635-41C7-BBE1-B69342131E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Orchestrating MF’s</a:t>
          </a:r>
        </a:p>
      </dgm:t>
    </dgm:pt>
    <dgm:pt modelId="{BBDAB96B-1ECB-43BC-A219-3E1109FFB8A5}" type="parTrans" cxnId="{10500413-32EA-4D8C-A189-F9C1642343DB}">
      <dgm:prSet/>
      <dgm:spPr/>
      <dgm:t>
        <a:bodyPr/>
        <a:lstStyle/>
        <a:p>
          <a:endParaRPr lang="en-US"/>
        </a:p>
      </dgm:t>
    </dgm:pt>
    <dgm:pt modelId="{5C4195A6-D701-43E1-95EA-57E93FF14C8A}" type="sibTrans" cxnId="{10500413-32EA-4D8C-A189-F9C1642343DB}">
      <dgm:prSet/>
      <dgm:spPr/>
      <dgm:t>
        <a:bodyPr/>
        <a:lstStyle/>
        <a:p>
          <a:endParaRPr lang="en-US"/>
        </a:p>
      </dgm:t>
    </dgm:pt>
    <dgm:pt modelId="{AB83D712-C6AA-4660-8DD3-B01CF5F37445}" type="pres">
      <dgm:prSet presAssocID="{398F95DC-D9A5-446D-B5FD-E496658CB7AC}" presName="root" presStyleCnt="0">
        <dgm:presLayoutVars>
          <dgm:dir/>
          <dgm:resizeHandles val="exact"/>
        </dgm:presLayoutVars>
      </dgm:prSet>
      <dgm:spPr/>
    </dgm:pt>
    <dgm:pt modelId="{8E0174DE-1F9E-4E22-8000-3C3EC8659B5F}" type="pres">
      <dgm:prSet presAssocID="{0B3E1FD5-3D1A-4EF5-8AB2-59FA02D5ECBF}" presName="compNode" presStyleCnt="0"/>
      <dgm:spPr/>
    </dgm:pt>
    <dgm:pt modelId="{529F9656-907D-43E9-BDC9-07D27B99A662}" type="pres">
      <dgm:prSet presAssocID="{0B3E1FD5-3D1A-4EF5-8AB2-59FA02D5ECBF}" presName="bgRect" presStyleLbl="bgShp" presStyleIdx="0" presStyleCnt="2"/>
      <dgm:spPr/>
    </dgm:pt>
    <dgm:pt modelId="{77622861-558B-413A-91C0-81DAAB3E4F4C}" type="pres">
      <dgm:prSet presAssocID="{0B3E1FD5-3D1A-4EF5-8AB2-59FA02D5EC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1827646-4E9F-40A2-8AF5-1F5A80970753}" type="pres">
      <dgm:prSet presAssocID="{0B3E1FD5-3D1A-4EF5-8AB2-59FA02D5ECBF}" presName="spaceRect" presStyleCnt="0"/>
      <dgm:spPr/>
    </dgm:pt>
    <dgm:pt modelId="{CEF6E13B-F84E-4779-9D79-DB9654FA5CEC}" type="pres">
      <dgm:prSet presAssocID="{0B3E1FD5-3D1A-4EF5-8AB2-59FA02D5ECBF}" presName="parTx" presStyleLbl="revTx" presStyleIdx="0" presStyleCnt="2">
        <dgm:presLayoutVars>
          <dgm:chMax val="0"/>
          <dgm:chPref val="0"/>
        </dgm:presLayoutVars>
      </dgm:prSet>
      <dgm:spPr/>
    </dgm:pt>
    <dgm:pt modelId="{694EF829-F1B0-4EF5-AAD8-79C9BE39D5A4}" type="pres">
      <dgm:prSet presAssocID="{58C2B4CA-0138-4E1D-B73A-73A59751C28C}" presName="sibTrans" presStyleCnt="0"/>
      <dgm:spPr/>
    </dgm:pt>
    <dgm:pt modelId="{6A4D6853-977D-493E-80B6-B7EB887CEDDA}" type="pres">
      <dgm:prSet presAssocID="{ED547F3E-A635-41C7-BBE1-B69342131E7D}" presName="compNode" presStyleCnt="0"/>
      <dgm:spPr/>
    </dgm:pt>
    <dgm:pt modelId="{4956CFB6-1F74-4D1A-817B-F7F54DF065E9}" type="pres">
      <dgm:prSet presAssocID="{ED547F3E-A635-41C7-BBE1-B69342131E7D}" presName="bgRect" presStyleLbl="bgShp" presStyleIdx="1" presStyleCnt="2"/>
      <dgm:spPr/>
    </dgm:pt>
    <dgm:pt modelId="{7AC96208-4287-43EC-90C3-5EAAC6F11E93}" type="pres">
      <dgm:prSet presAssocID="{ED547F3E-A635-41C7-BBE1-B69342131E7D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5756B1-AEDA-48BC-98D4-25059EBF5E2C}" type="pres">
      <dgm:prSet presAssocID="{ED547F3E-A635-41C7-BBE1-B69342131E7D}" presName="spaceRect" presStyleCnt="0"/>
      <dgm:spPr/>
    </dgm:pt>
    <dgm:pt modelId="{35B95644-8887-4708-9D40-CF706C2B0213}" type="pres">
      <dgm:prSet presAssocID="{ED547F3E-A635-41C7-BBE1-B69342131E7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0500413-32EA-4D8C-A189-F9C1642343DB}" srcId="{398F95DC-D9A5-446D-B5FD-E496658CB7AC}" destId="{ED547F3E-A635-41C7-BBE1-B69342131E7D}" srcOrd="1" destOrd="0" parTransId="{BBDAB96B-1ECB-43BC-A219-3E1109FFB8A5}" sibTransId="{5C4195A6-D701-43E1-95EA-57E93FF14C8A}"/>
    <dgm:cxn modelId="{C60B7E3A-CB0C-454D-A7FB-75FB9A89486A}" type="presOf" srcId="{398F95DC-D9A5-446D-B5FD-E496658CB7AC}" destId="{AB83D712-C6AA-4660-8DD3-B01CF5F37445}" srcOrd="0" destOrd="0" presId="urn:microsoft.com/office/officeart/2018/2/layout/IconVerticalSolidList"/>
    <dgm:cxn modelId="{875C643F-826E-4928-8555-699396AEEB16}" type="presOf" srcId="{0B3E1FD5-3D1A-4EF5-8AB2-59FA02D5ECBF}" destId="{CEF6E13B-F84E-4779-9D79-DB9654FA5CEC}" srcOrd="0" destOrd="0" presId="urn:microsoft.com/office/officeart/2018/2/layout/IconVerticalSolidList"/>
    <dgm:cxn modelId="{782D8ABB-6B60-48D0-A8CA-47A21AFFBE71}" srcId="{398F95DC-D9A5-446D-B5FD-E496658CB7AC}" destId="{0B3E1FD5-3D1A-4EF5-8AB2-59FA02D5ECBF}" srcOrd="0" destOrd="0" parTransId="{9BEA5A13-7334-4DF9-9BE9-2CF619C8EDC6}" sibTransId="{58C2B4CA-0138-4E1D-B73A-73A59751C28C}"/>
    <dgm:cxn modelId="{4249ECD4-C364-4A19-AAD3-5021729A9E93}" type="presOf" srcId="{ED547F3E-A635-41C7-BBE1-B69342131E7D}" destId="{35B95644-8887-4708-9D40-CF706C2B0213}" srcOrd="0" destOrd="0" presId="urn:microsoft.com/office/officeart/2018/2/layout/IconVerticalSolidList"/>
    <dgm:cxn modelId="{F8A8BA89-2ACC-463B-BF79-838CFEE91711}" type="presParOf" srcId="{AB83D712-C6AA-4660-8DD3-B01CF5F37445}" destId="{8E0174DE-1F9E-4E22-8000-3C3EC8659B5F}" srcOrd="0" destOrd="0" presId="urn:microsoft.com/office/officeart/2018/2/layout/IconVerticalSolidList"/>
    <dgm:cxn modelId="{5B12E788-2ADC-499B-8A67-92B142894A22}" type="presParOf" srcId="{8E0174DE-1F9E-4E22-8000-3C3EC8659B5F}" destId="{529F9656-907D-43E9-BDC9-07D27B99A662}" srcOrd="0" destOrd="0" presId="urn:microsoft.com/office/officeart/2018/2/layout/IconVerticalSolidList"/>
    <dgm:cxn modelId="{C16104CD-A38A-46C1-A2E9-8E60569B1844}" type="presParOf" srcId="{8E0174DE-1F9E-4E22-8000-3C3EC8659B5F}" destId="{77622861-558B-413A-91C0-81DAAB3E4F4C}" srcOrd="1" destOrd="0" presId="urn:microsoft.com/office/officeart/2018/2/layout/IconVerticalSolidList"/>
    <dgm:cxn modelId="{D5F3C254-5C91-4D8F-89DA-82EC29B35C44}" type="presParOf" srcId="{8E0174DE-1F9E-4E22-8000-3C3EC8659B5F}" destId="{91827646-4E9F-40A2-8AF5-1F5A80970753}" srcOrd="2" destOrd="0" presId="urn:microsoft.com/office/officeart/2018/2/layout/IconVerticalSolidList"/>
    <dgm:cxn modelId="{C64B0B86-4003-4876-9D82-6E69EE0B8658}" type="presParOf" srcId="{8E0174DE-1F9E-4E22-8000-3C3EC8659B5F}" destId="{CEF6E13B-F84E-4779-9D79-DB9654FA5CEC}" srcOrd="3" destOrd="0" presId="urn:microsoft.com/office/officeart/2018/2/layout/IconVerticalSolidList"/>
    <dgm:cxn modelId="{46B35364-6D0E-4AD5-B75C-CF2C21D0A1FC}" type="presParOf" srcId="{AB83D712-C6AA-4660-8DD3-B01CF5F37445}" destId="{694EF829-F1B0-4EF5-AAD8-79C9BE39D5A4}" srcOrd="1" destOrd="0" presId="urn:microsoft.com/office/officeart/2018/2/layout/IconVerticalSolidList"/>
    <dgm:cxn modelId="{DF805014-3EE4-463D-AAE1-0C5E3DA8A808}" type="presParOf" srcId="{AB83D712-C6AA-4660-8DD3-B01CF5F37445}" destId="{6A4D6853-977D-493E-80B6-B7EB887CEDDA}" srcOrd="2" destOrd="0" presId="urn:microsoft.com/office/officeart/2018/2/layout/IconVerticalSolidList"/>
    <dgm:cxn modelId="{D8DC59B9-DB7C-469B-88F3-A8F606B606FE}" type="presParOf" srcId="{6A4D6853-977D-493E-80B6-B7EB887CEDDA}" destId="{4956CFB6-1F74-4D1A-817B-F7F54DF065E9}" srcOrd="0" destOrd="0" presId="urn:microsoft.com/office/officeart/2018/2/layout/IconVerticalSolidList"/>
    <dgm:cxn modelId="{E8DD2B0F-CC52-428F-8A51-F6F9A81CBFFE}" type="presParOf" srcId="{6A4D6853-977D-493E-80B6-B7EB887CEDDA}" destId="{7AC96208-4287-43EC-90C3-5EAAC6F11E93}" srcOrd="1" destOrd="0" presId="urn:microsoft.com/office/officeart/2018/2/layout/IconVerticalSolidList"/>
    <dgm:cxn modelId="{F7077A12-3DBB-402A-B8FA-6436380453AC}" type="presParOf" srcId="{6A4D6853-977D-493E-80B6-B7EB887CEDDA}" destId="{4F5756B1-AEDA-48BC-98D4-25059EBF5E2C}" srcOrd="2" destOrd="0" presId="urn:microsoft.com/office/officeart/2018/2/layout/IconVerticalSolidList"/>
    <dgm:cxn modelId="{7D7FA25B-F7FC-415E-B769-58E7F48FD4C2}" type="presParOf" srcId="{6A4D6853-977D-493E-80B6-B7EB887CEDDA}" destId="{35B95644-8887-4708-9D40-CF706C2B02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8F95DC-D9A5-446D-B5FD-E496658CB7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DB07004-7D8A-42DD-B7EF-41EFBA899C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time integration ( Before container loaded in the browser) </a:t>
          </a:r>
        </a:p>
      </dgm:t>
    </dgm:pt>
    <dgm:pt modelId="{4BB5C536-3786-4378-B5F9-FE8353B94F93}" type="parTrans" cxnId="{E9DBC9CB-67C1-4906-AA7E-62544FBCC92D}">
      <dgm:prSet/>
      <dgm:spPr/>
      <dgm:t>
        <a:bodyPr/>
        <a:lstStyle/>
        <a:p>
          <a:endParaRPr lang="en-US"/>
        </a:p>
      </dgm:t>
    </dgm:pt>
    <dgm:pt modelId="{58B36C7F-305A-421B-97B4-57D3BC7F2F87}" type="sibTrans" cxnId="{E9DBC9CB-67C1-4906-AA7E-62544FBCC92D}">
      <dgm:prSet/>
      <dgm:spPr/>
      <dgm:t>
        <a:bodyPr/>
        <a:lstStyle/>
        <a:p>
          <a:endParaRPr lang="en-US"/>
        </a:p>
      </dgm:t>
    </dgm:pt>
    <dgm:pt modelId="{1FA58ACE-6857-40EB-915B-7F12549624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Run time integration ( After the container is loaded in the browser )</a:t>
          </a:r>
        </a:p>
      </dgm:t>
    </dgm:pt>
    <dgm:pt modelId="{19362039-F8F4-4223-A8AD-B4F2583728A9}" type="parTrans" cxnId="{F8C4669E-CFEC-4EEC-9AF6-2546E5B905C5}">
      <dgm:prSet/>
      <dgm:spPr/>
      <dgm:t>
        <a:bodyPr/>
        <a:lstStyle/>
        <a:p>
          <a:endParaRPr lang="en-US"/>
        </a:p>
      </dgm:t>
    </dgm:pt>
    <dgm:pt modelId="{DEFCB34C-AC3F-4BCC-9251-9582E2FBD007}" type="sibTrans" cxnId="{F8C4669E-CFEC-4EEC-9AF6-2546E5B905C5}">
      <dgm:prSet/>
      <dgm:spPr/>
      <dgm:t>
        <a:bodyPr/>
        <a:lstStyle/>
        <a:p>
          <a:endParaRPr lang="en-US"/>
        </a:p>
      </dgm:t>
    </dgm:pt>
    <dgm:pt modelId="{043027B8-4CD6-42DD-8587-EBD165C9B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 side integration ( When sending the static content to the client)</a:t>
          </a:r>
        </a:p>
      </dgm:t>
    </dgm:pt>
    <dgm:pt modelId="{B5813D4D-FFC9-4269-8FB9-9527111D724A}" type="parTrans" cxnId="{B9FB0F44-31AF-4FD0-8DAD-BFEDFA7F49EC}">
      <dgm:prSet/>
      <dgm:spPr/>
      <dgm:t>
        <a:bodyPr/>
        <a:lstStyle/>
        <a:p>
          <a:endParaRPr lang="en-US"/>
        </a:p>
      </dgm:t>
    </dgm:pt>
    <dgm:pt modelId="{83B0CBDE-5414-46F7-9ABC-648839E8F5B7}" type="sibTrans" cxnId="{B9FB0F44-31AF-4FD0-8DAD-BFEDFA7F49EC}">
      <dgm:prSet/>
      <dgm:spPr/>
      <dgm:t>
        <a:bodyPr/>
        <a:lstStyle/>
        <a:p>
          <a:endParaRPr lang="en-US"/>
        </a:p>
      </dgm:t>
    </dgm:pt>
    <dgm:pt modelId="{AB83D712-C6AA-4660-8DD3-B01CF5F37445}" type="pres">
      <dgm:prSet presAssocID="{398F95DC-D9A5-446D-B5FD-E496658CB7AC}" presName="root" presStyleCnt="0">
        <dgm:presLayoutVars>
          <dgm:dir/>
          <dgm:resizeHandles val="exact"/>
        </dgm:presLayoutVars>
      </dgm:prSet>
      <dgm:spPr/>
    </dgm:pt>
    <dgm:pt modelId="{4D5D0823-048A-4CD0-966F-BA42075E5816}" type="pres">
      <dgm:prSet presAssocID="{1DB07004-7D8A-42DD-B7EF-41EFBA899CEF}" presName="compNode" presStyleCnt="0"/>
      <dgm:spPr/>
    </dgm:pt>
    <dgm:pt modelId="{B13E691C-4AB4-4E61-AF16-B7AAF271C026}" type="pres">
      <dgm:prSet presAssocID="{1DB07004-7D8A-42DD-B7EF-41EFBA899CEF}" presName="bgRect" presStyleLbl="bgShp" presStyleIdx="0" presStyleCnt="3"/>
      <dgm:spPr/>
    </dgm:pt>
    <dgm:pt modelId="{122E781E-8EA7-4572-AF54-8BA74686CE8C}" type="pres">
      <dgm:prSet presAssocID="{1DB07004-7D8A-42DD-B7EF-41EFBA899C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0CC9932-36AA-413D-BF20-B705E740A5A9}" type="pres">
      <dgm:prSet presAssocID="{1DB07004-7D8A-42DD-B7EF-41EFBA899CEF}" presName="spaceRect" presStyleCnt="0"/>
      <dgm:spPr/>
    </dgm:pt>
    <dgm:pt modelId="{531FB446-E02D-4FE6-815E-81545FA8F308}" type="pres">
      <dgm:prSet presAssocID="{1DB07004-7D8A-42DD-B7EF-41EFBA899CEF}" presName="parTx" presStyleLbl="revTx" presStyleIdx="0" presStyleCnt="3">
        <dgm:presLayoutVars>
          <dgm:chMax val="0"/>
          <dgm:chPref val="0"/>
        </dgm:presLayoutVars>
      </dgm:prSet>
      <dgm:spPr/>
    </dgm:pt>
    <dgm:pt modelId="{5AF9C812-9E8C-4EC8-AB0C-165800B697A5}" type="pres">
      <dgm:prSet presAssocID="{58B36C7F-305A-421B-97B4-57D3BC7F2F87}" presName="sibTrans" presStyleCnt="0"/>
      <dgm:spPr/>
    </dgm:pt>
    <dgm:pt modelId="{5EC22AF9-AA57-4A9B-9D06-96C779D7A7D2}" type="pres">
      <dgm:prSet presAssocID="{1FA58ACE-6857-40EB-915B-7F12549624C2}" presName="compNode" presStyleCnt="0"/>
      <dgm:spPr/>
    </dgm:pt>
    <dgm:pt modelId="{624FF152-360F-4F9E-8CBF-8BBDAB6D0DA4}" type="pres">
      <dgm:prSet presAssocID="{1FA58ACE-6857-40EB-915B-7F12549624C2}" presName="bgRect" presStyleLbl="bgShp" presStyleIdx="1" presStyleCnt="3"/>
      <dgm:spPr/>
    </dgm:pt>
    <dgm:pt modelId="{DD286C01-C8C1-441C-8A3D-6B95281EE25B}" type="pres">
      <dgm:prSet presAssocID="{1FA58ACE-6857-40EB-915B-7F12549624C2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2146401-90FE-4CB0-BAA6-9D3AD27E8E56}" type="pres">
      <dgm:prSet presAssocID="{1FA58ACE-6857-40EB-915B-7F12549624C2}" presName="spaceRect" presStyleCnt="0"/>
      <dgm:spPr/>
    </dgm:pt>
    <dgm:pt modelId="{9E4C0140-B368-4A94-9354-42F6340BCCF4}" type="pres">
      <dgm:prSet presAssocID="{1FA58ACE-6857-40EB-915B-7F12549624C2}" presName="parTx" presStyleLbl="revTx" presStyleIdx="1" presStyleCnt="3">
        <dgm:presLayoutVars>
          <dgm:chMax val="0"/>
          <dgm:chPref val="0"/>
        </dgm:presLayoutVars>
      </dgm:prSet>
      <dgm:spPr/>
    </dgm:pt>
    <dgm:pt modelId="{0351605F-190F-42F5-8B01-C56C7D9B169F}" type="pres">
      <dgm:prSet presAssocID="{DEFCB34C-AC3F-4BCC-9251-9582E2FBD007}" presName="sibTrans" presStyleCnt="0"/>
      <dgm:spPr/>
    </dgm:pt>
    <dgm:pt modelId="{E6242563-08FC-4BC4-9794-D4E28E94952A}" type="pres">
      <dgm:prSet presAssocID="{043027B8-4CD6-42DD-8587-EBD165C9BC55}" presName="compNode" presStyleCnt="0"/>
      <dgm:spPr/>
    </dgm:pt>
    <dgm:pt modelId="{9DAB0F05-EA52-4862-9D35-FEDB1861F0D3}" type="pres">
      <dgm:prSet presAssocID="{043027B8-4CD6-42DD-8587-EBD165C9BC55}" presName="bgRect" presStyleLbl="bgShp" presStyleIdx="2" presStyleCnt="3"/>
      <dgm:spPr/>
    </dgm:pt>
    <dgm:pt modelId="{E11754B8-6C8A-4BD1-B49E-CCA6C367B7D1}" type="pres">
      <dgm:prSet presAssocID="{043027B8-4CD6-42DD-8587-EBD165C9BC55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BCCC2BC-3A66-49EE-9291-2BE0CE161D6E}" type="pres">
      <dgm:prSet presAssocID="{043027B8-4CD6-42DD-8587-EBD165C9BC55}" presName="spaceRect" presStyleCnt="0"/>
      <dgm:spPr/>
    </dgm:pt>
    <dgm:pt modelId="{0C2D0969-32DB-4AFF-B03D-6720C5C5F9A2}" type="pres">
      <dgm:prSet presAssocID="{043027B8-4CD6-42DD-8587-EBD165C9BC5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D8CC17-82DE-4FD6-98E4-21AE363C2329}" type="presOf" srcId="{1DB07004-7D8A-42DD-B7EF-41EFBA899CEF}" destId="{531FB446-E02D-4FE6-815E-81545FA8F308}" srcOrd="0" destOrd="0" presId="urn:microsoft.com/office/officeart/2018/2/layout/IconVerticalSolidList"/>
    <dgm:cxn modelId="{C60B7E3A-CB0C-454D-A7FB-75FB9A89486A}" type="presOf" srcId="{398F95DC-D9A5-446D-B5FD-E496658CB7AC}" destId="{AB83D712-C6AA-4660-8DD3-B01CF5F37445}" srcOrd="0" destOrd="0" presId="urn:microsoft.com/office/officeart/2018/2/layout/IconVerticalSolidList"/>
    <dgm:cxn modelId="{B9FB0F44-31AF-4FD0-8DAD-BFEDFA7F49EC}" srcId="{398F95DC-D9A5-446D-B5FD-E496658CB7AC}" destId="{043027B8-4CD6-42DD-8587-EBD165C9BC55}" srcOrd="2" destOrd="0" parTransId="{B5813D4D-FFC9-4269-8FB9-9527111D724A}" sibTransId="{83B0CBDE-5414-46F7-9ABC-648839E8F5B7}"/>
    <dgm:cxn modelId="{F5250349-390C-4F8F-8C57-AADC95CED8EC}" type="presOf" srcId="{043027B8-4CD6-42DD-8587-EBD165C9BC55}" destId="{0C2D0969-32DB-4AFF-B03D-6720C5C5F9A2}" srcOrd="0" destOrd="0" presId="urn:microsoft.com/office/officeart/2018/2/layout/IconVerticalSolidList"/>
    <dgm:cxn modelId="{F8C4669E-CFEC-4EEC-9AF6-2546E5B905C5}" srcId="{398F95DC-D9A5-446D-B5FD-E496658CB7AC}" destId="{1FA58ACE-6857-40EB-915B-7F12549624C2}" srcOrd="1" destOrd="0" parTransId="{19362039-F8F4-4223-A8AD-B4F2583728A9}" sibTransId="{DEFCB34C-AC3F-4BCC-9251-9582E2FBD007}"/>
    <dgm:cxn modelId="{FDC15CAD-37C3-451A-8EB7-5EFED47621A1}" type="presOf" srcId="{1FA58ACE-6857-40EB-915B-7F12549624C2}" destId="{9E4C0140-B368-4A94-9354-42F6340BCCF4}" srcOrd="0" destOrd="0" presId="urn:microsoft.com/office/officeart/2018/2/layout/IconVerticalSolidList"/>
    <dgm:cxn modelId="{E9DBC9CB-67C1-4906-AA7E-62544FBCC92D}" srcId="{398F95DC-D9A5-446D-B5FD-E496658CB7AC}" destId="{1DB07004-7D8A-42DD-B7EF-41EFBA899CEF}" srcOrd="0" destOrd="0" parTransId="{4BB5C536-3786-4378-B5F9-FE8353B94F93}" sibTransId="{58B36C7F-305A-421B-97B4-57D3BC7F2F87}"/>
    <dgm:cxn modelId="{BD4B7B8A-3E65-48EC-A72C-3E5AB52589FA}" type="presParOf" srcId="{AB83D712-C6AA-4660-8DD3-B01CF5F37445}" destId="{4D5D0823-048A-4CD0-966F-BA42075E5816}" srcOrd="0" destOrd="0" presId="urn:microsoft.com/office/officeart/2018/2/layout/IconVerticalSolidList"/>
    <dgm:cxn modelId="{60CE0AD4-6C82-4F9F-BA94-384EB2250C2D}" type="presParOf" srcId="{4D5D0823-048A-4CD0-966F-BA42075E5816}" destId="{B13E691C-4AB4-4E61-AF16-B7AAF271C026}" srcOrd="0" destOrd="0" presId="urn:microsoft.com/office/officeart/2018/2/layout/IconVerticalSolidList"/>
    <dgm:cxn modelId="{B527711F-E427-4891-AE05-91D0AFC828CD}" type="presParOf" srcId="{4D5D0823-048A-4CD0-966F-BA42075E5816}" destId="{122E781E-8EA7-4572-AF54-8BA74686CE8C}" srcOrd="1" destOrd="0" presId="urn:microsoft.com/office/officeart/2018/2/layout/IconVerticalSolidList"/>
    <dgm:cxn modelId="{89F9EECD-2CE5-42D2-B3FA-CE44CAA5B1EB}" type="presParOf" srcId="{4D5D0823-048A-4CD0-966F-BA42075E5816}" destId="{30CC9932-36AA-413D-BF20-B705E740A5A9}" srcOrd="2" destOrd="0" presId="urn:microsoft.com/office/officeart/2018/2/layout/IconVerticalSolidList"/>
    <dgm:cxn modelId="{0E315C8B-36C6-4A76-A401-045D9BD4ADD2}" type="presParOf" srcId="{4D5D0823-048A-4CD0-966F-BA42075E5816}" destId="{531FB446-E02D-4FE6-815E-81545FA8F308}" srcOrd="3" destOrd="0" presId="urn:microsoft.com/office/officeart/2018/2/layout/IconVerticalSolidList"/>
    <dgm:cxn modelId="{6AC317DD-EEC8-42F5-BED4-825E01D5F196}" type="presParOf" srcId="{AB83D712-C6AA-4660-8DD3-B01CF5F37445}" destId="{5AF9C812-9E8C-4EC8-AB0C-165800B697A5}" srcOrd="1" destOrd="0" presId="urn:microsoft.com/office/officeart/2018/2/layout/IconVerticalSolidList"/>
    <dgm:cxn modelId="{3766C9F8-1D43-4534-A3A8-98A9E9BD414D}" type="presParOf" srcId="{AB83D712-C6AA-4660-8DD3-B01CF5F37445}" destId="{5EC22AF9-AA57-4A9B-9D06-96C779D7A7D2}" srcOrd="2" destOrd="0" presId="urn:microsoft.com/office/officeart/2018/2/layout/IconVerticalSolidList"/>
    <dgm:cxn modelId="{E700E5E6-0BF0-48D2-9E6E-E12C79CCD36C}" type="presParOf" srcId="{5EC22AF9-AA57-4A9B-9D06-96C779D7A7D2}" destId="{624FF152-360F-4F9E-8CBF-8BBDAB6D0DA4}" srcOrd="0" destOrd="0" presId="urn:microsoft.com/office/officeart/2018/2/layout/IconVerticalSolidList"/>
    <dgm:cxn modelId="{35FE7B47-A016-4844-9174-EF3FEAAE9004}" type="presParOf" srcId="{5EC22AF9-AA57-4A9B-9D06-96C779D7A7D2}" destId="{DD286C01-C8C1-441C-8A3D-6B95281EE25B}" srcOrd="1" destOrd="0" presId="urn:microsoft.com/office/officeart/2018/2/layout/IconVerticalSolidList"/>
    <dgm:cxn modelId="{94107B3F-23D6-4679-B333-8AD3147F1D5A}" type="presParOf" srcId="{5EC22AF9-AA57-4A9B-9D06-96C779D7A7D2}" destId="{72146401-90FE-4CB0-BAA6-9D3AD27E8E56}" srcOrd="2" destOrd="0" presId="urn:microsoft.com/office/officeart/2018/2/layout/IconVerticalSolidList"/>
    <dgm:cxn modelId="{737A75D4-340A-4685-B0A5-2AE6713AD7A7}" type="presParOf" srcId="{5EC22AF9-AA57-4A9B-9D06-96C779D7A7D2}" destId="{9E4C0140-B368-4A94-9354-42F6340BCCF4}" srcOrd="3" destOrd="0" presId="urn:microsoft.com/office/officeart/2018/2/layout/IconVerticalSolidList"/>
    <dgm:cxn modelId="{88385F83-EDAD-4BE5-BDAB-8939C7B07E9E}" type="presParOf" srcId="{AB83D712-C6AA-4660-8DD3-B01CF5F37445}" destId="{0351605F-190F-42F5-8B01-C56C7D9B169F}" srcOrd="3" destOrd="0" presId="urn:microsoft.com/office/officeart/2018/2/layout/IconVerticalSolidList"/>
    <dgm:cxn modelId="{C7A820D1-AC62-4F98-9913-1D2D4F52F46F}" type="presParOf" srcId="{AB83D712-C6AA-4660-8DD3-B01CF5F37445}" destId="{E6242563-08FC-4BC4-9794-D4E28E94952A}" srcOrd="4" destOrd="0" presId="urn:microsoft.com/office/officeart/2018/2/layout/IconVerticalSolidList"/>
    <dgm:cxn modelId="{2EFCC787-501A-496D-B56C-8754D44E635F}" type="presParOf" srcId="{E6242563-08FC-4BC4-9794-D4E28E94952A}" destId="{9DAB0F05-EA52-4862-9D35-FEDB1861F0D3}" srcOrd="0" destOrd="0" presId="urn:microsoft.com/office/officeart/2018/2/layout/IconVerticalSolidList"/>
    <dgm:cxn modelId="{45F7097C-5721-4F19-AFFA-EF23B1B9104F}" type="presParOf" srcId="{E6242563-08FC-4BC4-9794-D4E28E94952A}" destId="{E11754B8-6C8A-4BD1-B49E-CCA6C367B7D1}" srcOrd="1" destOrd="0" presId="urn:microsoft.com/office/officeart/2018/2/layout/IconVerticalSolidList"/>
    <dgm:cxn modelId="{6F2886C1-A3E0-452C-AD75-731497D629CB}" type="presParOf" srcId="{E6242563-08FC-4BC4-9794-D4E28E94952A}" destId="{EBCCC2BC-3A66-49EE-9291-2BE0CE161D6E}" srcOrd="2" destOrd="0" presId="urn:microsoft.com/office/officeart/2018/2/layout/IconVerticalSolidList"/>
    <dgm:cxn modelId="{AB2B7B59-B406-416C-9A2E-DE9D347247BB}" type="presParOf" srcId="{E6242563-08FC-4BC4-9794-D4E28E94952A}" destId="{0C2D0969-32DB-4AFF-B03D-6720C5C5F9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400" kern="1200" dirty="0"/>
            <a:t>pnpm</a:t>
          </a:r>
          <a:endParaRPr lang="en-US" sz="6400" kern="1200" dirty="0"/>
        </a:p>
      </dsp:txBody>
      <dsp:txXfrm>
        <a:off x="0" y="0"/>
        <a:ext cx="6900512" cy="1384035"/>
      </dsp:txXfrm>
    </dsp:sp>
    <dsp:sp modelId="{D7A2F1C3-BF2B-EA4E-BAD3-EC40CED7B984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Microservices</a:t>
          </a:r>
        </a:p>
      </dsp:txBody>
      <dsp:txXfrm>
        <a:off x="0" y="1384035"/>
        <a:ext cx="6900512" cy="1384035"/>
      </dsp:txXfrm>
    </dsp:sp>
    <dsp:sp modelId="{F31C356C-8A98-6944-B7D8-8BF10DFF27D8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400" kern="1200" dirty="0"/>
            <a:t> Vite</a:t>
          </a:r>
          <a:endParaRPr lang="en-US" sz="6400" kern="1200" dirty="0"/>
        </a:p>
      </dsp:txBody>
      <dsp:txXfrm>
        <a:off x="0" y="2768070"/>
        <a:ext cx="6900512" cy="1384035"/>
      </dsp:txXfrm>
    </dsp:sp>
    <dsp:sp modelId="{EE319DF1-E6CD-2C48-B6C4-F0AB38617ACF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C347-C061-2140-9A41-CD09E06565F1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webpack</a:t>
          </a:r>
        </a:p>
      </dsp:txBody>
      <dsp:txXfrm>
        <a:off x="0" y="4152105"/>
        <a:ext cx="6900512" cy="13840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AA545-6E94-9347-9F33-C678D5B2276F}">
      <dsp:nvSpPr>
        <dsp:cNvPr id="0" name=""/>
        <dsp:cNvSpPr/>
      </dsp:nvSpPr>
      <dsp:spPr>
        <a:xfrm>
          <a:off x="0" y="103031"/>
          <a:ext cx="6364224" cy="8342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Developing ProductList</a:t>
          </a:r>
          <a:endParaRPr lang="en-US" sz="2100" kern="1200"/>
        </a:p>
      </dsp:txBody>
      <dsp:txXfrm>
        <a:off x="40724" y="143755"/>
        <a:ext cx="6282776" cy="752780"/>
      </dsp:txXfrm>
    </dsp:sp>
    <dsp:sp modelId="{1979EB64-BD8E-8845-A66C-E37FDE5DD69F}">
      <dsp:nvSpPr>
        <dsp:cNvPr id="0" name=""/>
        <dsp:cNvSpPr/>
      </dsp:nvSpPr>
      <dsp:spPr>
        <a:xfrm>
          <a:off x="0" y="997739"/>
          <a:ext cx="6364224" cy="83422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Building, Testing</a:t>
          </a:r>
          <a:endParaRPr lang="en-US" sz="2100" kern="1200"/>
        </a:p>
      </dsp:txBody>
      <dsp:txXfrm>
        <a:off x="40724" y="1038463"/>
        <a:ext cx="6282776" cy="752780"/>
      </dsp:txXfrm>
    </dsp:sp>
    <dsp:sp modelId="{C334ED43-EC07-574F-BF32-79F9A053DA62}">
      <dsp:nvSpPr>
        <dsp:cNvPr id="0" name=""/>
        <dsp:cNvSpPr/>
      </dsp:nvSpPr>
      <dsp:spPr>
        <a:xfrm>
          <a:off x="0" y="1892447"/>
          <a:ext cx="6364224" cy="83422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P</a:t>
          </a:r>
          <a:r>
            <a:rPr lang="en-US" sz="2100" kern="1200"/>
            <a:t>u</a:t>
          </a:r>
          <a:r>
            <a:rPr lang="en-IL" sz="2100" kern="1200"/>
            <a:t>blishing Product list as NPM package ( using npm registry )</a:t>
          </a:r>
          <a:endParaRPr lang="en-US" sz="2100" kern="1200"/>
        </a:p>
      </dsp:txBody>
      <dsp:txXfrm>
        <a:off x="40724" y="1933171"/>
        <a:ext cx="6282776" cy="752780"/>
      </dsp:txXfrm>
    </dsp:sp>
    <dsp:sp modelId="{87C9C092-278F-3343-81C1-80BD6D99237B}">
      <dsp:nvSpPr>
        <dsp:cNvPr id="0" name=""/>
        <dsp:cNvSpPr/>
      </dsp:nvSpPr>
      <dsp:spPr>
        <a:xfrm>
          <a:off x="0" y="2787156"/>
          <a:ext cx="6364224" cy="83422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Devloping Container  - install the new ProductList</a:t>
          </a:r>
          <a:endParaRPr lang="en-US" sz="2100" kern="1200"/>
        </a:p>
      </dsp:txBody>
      <dsp:txXfrm>
        <a:off x="40724" y="2827880"/>
        <a:ext cx="6282776" cy="752780"/>
      </dsp:txXfrm>
    </dsp:sp>
    <dsp:sp modelId="{5949BC43-AA28-A44F-A5C7-EE575706A5FC}">
      <dsp:nvSpPr>
        <dsp:cNvPr id="0" name=""/>
        <dsp:cNvSpPr/>
      </dsp:nvSpPr>
      <dsp:spPr>
        <a:xfrm>
          <a:off x="0" y="3681864"/>
          <a:ext cx="6364224" cy="83422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Output bundle includes all the code ( Container &amp; ProductList)</a:t>
          </a:r>
          <a:endParaRPr lang="en-US" sz="2100" kern="1200"/>
        </a:p>
      </dsp:txBody>
      <dsp:txXfrm>
        <a:off x="40724" y="3722588"/>
        <a:ext cx="6282776" cy="752780"/>
      </dsp:txXfrm>
    </dsp:sp>
    <dsp:sp modelId="{3823FB61-08E8-2B4C-83C7-7975722C99E9}">
      <dsp:nvSpPr>
        <dsp:cNvPr id="0" name=""/>
        <dsp:cNvSpPr/>
      </dsp:nvSpPr>
      <dsp:spPr>
        <a:xfrm>
          <a:off x="0" y="4576572"/>
          <a:ext cx="6364224" cy="8342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Summary: the Container access the MF’s before the code is loaded in the browser</a:t>
          </a:r>
          <a:endParaRPr lang="en-US" sz="2100" kern="1200"/>
        </a:p>
      </dsp:txBody>
      <dsp:txXfrm>
        <a:off x="40724" y="4617296"/>
        <a:ext cx="6282776" cy="7527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569EB-21AC-1A41-AFEF-3F215B5743E0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Easy to setup &amp; understand</a:t>
          </a:r>
          <a:endParaRPr lang="en-US" sz="3400" kern="1200"/>
        </a:p>
      </dsp:txBody>
      <dsp:txXfrm>
        <a:off x="65934" y="117700"/>
        <a:ext cx="10383732" cy="1218787"/>
      </dsp:txXfrm>
    </dsp:sp>
    <dsp:sp modelId="{749C73D7-B4CC-0D47-87C3-3B1294754426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We must deploy the Container every time we want to get the updated ProductList.</a:t>
          </a:r>
          <a:endParaRPr lang="en-US" sz="3400" kern="1200" dirty="0"/>
        </a:p>
      </dsp:txBody>
      <dsp:txXfrm>
        <a:off x="65934" y="1566275"/>
        <a:ext cx="10383732" cy="1218787"/>
      </dsp:txXfrm>
    </dsp:sp>
    <dsp:sp modelId="{E2F80919-ACEC-1945-893A-4AF74FC71844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Tempting tightly couple the Container and the ProductList together</a:t>
          </a:r>
          <a:endParaRPr lang="en-US" sz="3400" kern="1200" dirty="0"/>
        </a:p>
      </dsp:txBody>
      <dsp:txXfrm>
        <a:off x="65934" y="3014850"/>
        <a:ext cx="10383732" cy="12187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589E0-D01C-43BE-9DC7-93AB31AA3DC7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7B396-F8C9-4E27-BB43-4F1B877C0AD6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/>
            <a:t>Create lib</a:t>
          </a:r>
          <a:endParaRPr lang="en-US" sz="3100" kern="1200"/>
        </a:p>
      </dsp:txBody>
      <dsp:txXfrm>
        <a:off x="59990" y="2654049"/>
        <a:ext cx="3226223" cy="720000"/>
      </dsp:txXfrm>
    </dsp:sp>
    <dsp:sp modelId="{8B230D2A-E92A-4D1F-9AE6-0CDAB8E69184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866DE-1F73-45F5-98A5-E2AF935629E8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</a:t>
          </a:r>
          <a:r>
            <a:rPr lang="en-IL" sz="3100" kern="1200"/>
            <a:t>ublish</a:t>
          </a:r>
          <a:endParaRPr lang="en-US" sz="3100" kern="1200"/>
        </a:p>
      </dsp:txBody>
      <dsp:txXfrm>
        <a:off x="3850802" y="2654049"/>
        <a:ext cx="3226223" cy="720000"/>
      </dsp:txXfrm>
    </dsp:sp>
    <dsp:sp modelId="{B37807EB-0E1C-4C45-87C7-7AAC6F0174F7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A2485-0271-4767-BAAC-0214A1851857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</a:t>
          </a:r>
          <a:r>
            <a:rPr lang="en-IL" sz="3100" kern="1200"/>
            <a:t>se the Component</a:t>
          </a:r>
          <a:endParaRPr lang="en-US" sz="3100" kern="1200"/>
        </a:p>
      </dsp:txBody>
      <dsp:txXfrm>
        <a:off x="7641615" y="2654049"/>
        <a:ext cx="3226223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3F614-5516-E24F-A05F-C0CF23A0201B}">
      <dsp:nvSpPr>
        <dsp:cNvPr id="0" name=""/>
        <dsp:cNvSpPr/>
      </dsp:nvSpPr>
      <dsp:spPr>
        <a:xfrm>
          <a:off x="3496905" y="1151"/>
          <a:ext cx="3934018" cy="670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Lightning-Fast Development Server</a:t>
          </a:r>
          <a:endParaRPr lang="en-US" sz="2000" kern="1200"/>
        </a:p>
      </dsp:txBody>
      <dsp:txXfrm>
        <a:off x="3529635" y="33881"/>
        <a:ext cx="3868558" cy="605020"/>
      </dsp:txXfrm>
    </dsp:sp>
    <dsp:sp modelId="{7995018B-F493-C848-8ABE-E6AF4CD0DE2D}">
      <dsp:nvSpPr>
        <dsp:cNvPr id="0" name=""/>
        <dsp:cNvSpPr/>
      </dsp:nvSpPr>
      <dsp:spPr>
        <a:xfrm>
          <a:off x="3496905" y="705155"/>
          <a:ext cx="3934018" cy="67048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Native ES Modules Support</a:t>
          </a:r>
          <a:endParaRPr lang="en-US" sz="2000" kern="1200"/>
        </a:p>
      </dsp:txBody>
      <dsp:txXfrm>
        <a:off x="3529635" y="737885"/>
        <a:ext cx="3868558" cy="605020"/>
      </dsp:txXfrm>
    </dsp:sp>
    <dsp:sp modelId="{2198923E-224B-EF48-97C0-539ABD05F735}">
      <dsp:nvSpPr>
        <dsp:cNvPr id="0" name=""/>
        <dsp:cNvSpPr/>
      </dsp:nvSpPr>
      <dsp:spPr>
        <a:xfrm>
          <a:off x="3496905" y="1409160"/>
          <a:ext cx="3934018" cy="67048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Blazing-Fast Production Builds</a:t>
          </a:r>
          <a:endParaRPr lang="en-US" sz="2000" kern="1200"/>
        </a:p>
      </dsp:txBody>
      <dsp:txXfrm>
        <a:off x="3529635" y="1441890"/>
        <a:ext cx="3868558" cy="605020"/>
      </dsp:txXfrm>
    </dsp:sp>
    <dsp:sp modelId="{A2423D84-9F37-9B49-9375-10B58904BDDD}">
      <dsp:nvSpPr>
        <dsp:cNvPr id="0" name=""/>
        <dsp:cNvSpPr/>
      </dsp:nvSpPr>
      <dsp:spPr>
        <a:xfrm>
          <a:off x="3496905" y="2113164"/>
          <a:ext cx="3934018" cy="67048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Zero Configuration</a:t>
          </a:r>
          <a:endParaRPr lang="en-US" sz="2000" kern="1200"/>
        </a:p>
      </dsp:txBody>
      <dsp:txXfrm>
        <a:off x="3529635" y="2145894"/>
        <a:ext cx="3868558" cy="605020"/>
      </dsp:txXfrm>
    </dsp:sp>
    <dsp:sp modelId="{7965C330-C158-564B-BB61-172D40022627}">
      <dsp:nvSpPr>
        <dsp:cNvPr id="0" name=""/>
        <dsp:cNvSpPr/>
      </dsp:nvSpPr>
      <dsp:spPr>
        <a:xfrm>
          <a:off x="3496905" y="2817168"/>
          <a:ext cx="3934018" cy="67048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Devtool Integration</a:t>
          </a:r>
          <a:endParaRPr lang="en-US" sz="2000" kern="1200"/>
        </a:p>
      </dsp:txBody>
      <dsp:txXfrm>
        <a:off x="3529635" y="2849898"/>
        <a:ext cx="3868558" cy="605020"/>
      </dsp:txXfrm>
    </dsp:sp>
    <dsp:sp modelId="{A7FAA650-0CA4-DB4B-AF33-BB9CCB3C5EEB}">
      <dsp:nvSpPr>
        <dsp:cNvPr id="0" name=""/>
        <dsp:cNvSpPr/>
      </dsp:nvSpPr>
      <dsp:spPr>
        <a:xfrm>
          <a:off x="3496905" y="3521173"/>
          <a:ext cx="3934018" cy="670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Plugin Ecosystem</a:t>
          </a:r>
          <a:endParaRPr lang="en-US" sz="2000" kern="1200"/>
        </a:p>
      </dsp:txBody>
      <dsp:txXfrm>
        <a:off x="3529635" y="3553903"/>
        <a:ext cx="3868558" cy="6050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E58C2-BB51-9748-9D4D-C468FC519256}">
      <dsp:nvSpPr>
        <dsp:cNvPr id="0" name=""/>
        <dsp:cNvSpPr/>
      </dsp:nvSpPr>
      <dsp:spPr>
        <a:xfrm>
          <a:off x="0" y="103031"/>
          <a:ext cx="6364224" cy="8342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Developing ProductList</a:t>
          </a:r>
          <a:endParaRPr lang="en-US" sz="2100" kern="1200"/>
        </a:p>
      </dsp:txBody>
      <dsp:txXfrm>
        <a:off x="40724" y="143755"/>
        <a:ext cx="6282776" cy="752780"/>
      </dsp:txXfrm>
    </dsp:sp>
    <dsp:sp modelId="{77E1D2FC-CF3D-D147-8C87-BAA94FBF5C5F}">
      <dsp:nvSpPr>
        <dsp:cNvPr id="0" name=""/>
        <dsp:cNvSpPr/>
      </dsp:nvSpPr>
      <dsp:spPr>
        <a:xfrm>
          <a:off x="0" y="997739"/>
          <a:ext cx="6364224" cy="83422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Building, Testing</a:t>
          </a:r>
          <a:endParaRPr lang="en-US" sz="2100" kern="1200"/>
        </a:p>
      </dsp:txBody>
      <dsp:txXfrm>
        <a:off x="40724" y="1038463"/>
        <a:ext cx="6282776" cy="752780"/>
      </dsp:txXfrm>
    </dsp:sp>
    <dsp:sp modelId="{C5B5A503-283E-7848-B243-66CD5CE37FA6}">
      <dsp:nvSpPr>
        <dsp:cNvPr id="0" name=""/>
        <dsp:cNvSpPr/>
      </dsp:nvSpPr>
      <dsp:spPr>
        <a:xfrm>
          <a:off x="0" y="1892447"/>
          <a:ext cx="6364224" cy="83422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Code deployed at https://my-mfs-app/productList.js</a:t>
          </a:r>
          <a:endParaRPr lang="en-US" sz="2100" kern="1200"/>
        </a:p>
      </dsp:txBody>
      <dsp:txXfrm>
        <a:off x="40724" y="1933171"/>
        <a:ext cx="6282776" cy="752780"/>
      </dsp:txXfrm>
    </dsp:sp>
    <dsp:sp modelId="{42B639B5-F159-FD44-85B3-D07B0DE123D9}">
      <dsp:nvSpPr>
        <dsp:cNvPr id="0" name=""/>
        <dsp:cNvSpPr/>
      </dsp:nvSpPr>
      <dsp:spPr>
        <a:xfrm>
          <a:off x="0" y="2787156"/>
          <a:ext cx="6364224" cy="83422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 dirty="0"/>
            <a:t>User Naviage in the Container app to </a:t>
          </a:r>
          <a:br>
            <a:rPr lang="en-IL" sz="2100" kern="1200" dirty="0"/>
          </a:br>
          <a:r>
            <a:rPr lang="en-IL" sz="2100" kern="1200" dirty="0"/>
            <a:t>https://container</a:t>
          </a:r>
          <a:endParaRPr lang="en-US" sz="2100" kern="1200" dirty="0"/>
        </a:p>
      </dsp:txBody>
      <dsp:txXfrm>
        <a:off x="40724" y="2827880"/>
        <a:ext cx="6282776" cy="752780"/>
      </dsp:txXfrm>
    </dsp:sp>
    <dsp:sp modelId="{B49FFBB7-E0B2-1041-8930-44BEAE132565}">
      <dsp:nvSpPr>
        <dsp:cNvPr id="0" name=""/>
        <dsp:cNvSpPr/>
      </dsp:nvSpPr>
      <dsp:spPr>
        <a:xfrm>
          <a:off x="0" y="3681864"/>
          <a:ext cx="6364224" cy="83422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Container App fetch ProductList and run it</a:t>
          </a:r>
          <a:endParaRPr lang="en-US" sz="2100" kern="1200"/>
        </a:p>
      </dsp:txBody>
      <dsp:txXfrm>
        <a:off x="40724" y="3722588"/>
        <a:ext cx="6282776" cy="752780"/>
      </dsp:txXfrm>
    </dsp:sp>
    <dsp:sp modelId="{A11A76E1-1C4E-0546-B750-854F8F6D10C7}">
      <dsp:nvSpPr>
        <dsp:cNvPr id="0" name=""/>
        <dsp:cNvSpPr/>
      </dsp:nvSpPr>
      <dsp:spPr>
        <a:xfrm>
          <a:off x="0" y="4576572"/>
          <a:ext cx="6364224" cy="8342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Output bundle includes Container code only ( fetch the ProductList )</a:t>
          </a:r>
          <a:endParaRPr lang="en-US" sz="2100" kern="1200"/>
        </a:p>
      </dsp:txBody>
      <dsp:txXfrm>
        <a:off x="40724" y="4617296"/>
        <a:ext cx="6282776" cy="7527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569EB-21AC-1A41-AFEF-3F215B5743E0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ProductList can be deployed intependetly at any time</a:t>
          </a:r>
          <a:endParaRPr lang="en-US" sz="3400" kern="1200" dirty="0"/>
        </a:p>
      </dsp:txBody>
      <dsp:txXfrm>
        <a:off x="65934" y="117700"/>
        <a:ext cx="10383732" cy="1218787"/>
      </dsp:txXfrm>
    </dsp:sp>
    <dsp:sp modelId="{749C73D7-B4CC-0D47-87C3-3B1294754426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Container can decide which ProductList version to use in run time</a:t>
          </a:r>
          <a:endParaRPr lang="en-US" sz="3400" kern="1200" dirty="0"/>
        </a:p>
      </dsp:txBody>
      <dsp:txXfrm>
        <a:off x="65934" y="1566275"/>
        <a:ext cx="10383732" cy="1218787"/>
      </dsp:txXfrm>
    </dsp:sp>
    <dsp:sp modelId="{E2F80919-ACEC-1945-893A-4AF74FC71844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Tooling and setup more complicated</a:t>
          </a:r>
          <a:endParaRPr lang="en-US" sz="3400" kern="1200" dirty="0"/>
        </a:p>
      </dsp:txBody>
      <dsp:txXfrm>
        <a:off x="65934" y="3014850"/>
        <a:ext cx="10383732" cy="12187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41B86-DD1E-BF4C-8562-C0DA90DC9526}">
      <dsp:nvSpPr>
        <dsp:cNvPr id="0" name=""/>
        <dsp:cNvSpPr/>
      </dsp:nvSpPr>
      <dsp:spPr>
        <a:xfrm>
          <a:off x="4390057" y="25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200" kern="1200"/>
            <a:t>Run time</a:t>
          </a:r>
          <a:endParaRPr lang="en-US" sz="1200" kern="1200"/>
        </a:p>
      </dsp:txBody>
      <dsp:txXfrm>
        <a:off x="4823928" y="25"/>
        <a:ext cx="867742" cy="1431774"/>
      </dsp:txXfrm>
    </dsp:sp>
    <dsp:sp modelId="{A1E6DC67-0434-B14F-9503-FBDCBDB7F3C2}">
      <dsp:nvSpPr>
        <dsp:cNvPr id="0" name=""/>
        <dsp:cNvSpPr/>
      </dsp:nvSpPr>
      <dsp:spPr>
        <a:xfrm rot="5400000">
          <a:off x="5697958" y="1307926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200" kern="1200" dirty="0"/>
            <a:t>Build time</a:t>
          </a:r>
          <a:endParaRPr lang="en-US" sz="1200" kern="1200" dirty="0"/>
        </a:p>
      </dsp:txBody>
      <dsp:txXfrm rot="-5400000">
        <a:off x="6001668" y="1741797"/>
        <a:ext cx="1431774" cy="867742"/>
      </dsp:txXfrm>
    </dsp:sp>
    <dsp:sp modelId="{94914C39-AAEA-9243-B40A-F60D0F9C7519}">
      <dsp:nvSpPr>
        <dsp:cNvPr id="0" name=""/>
        <dsp:cNvSpPr/>
      </dsp:nvSpPr>
      <dsp:spPr>
        <a:xfrm rot="10800000">
          <a:off x="4390057" y="2615827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200" kern="1200" dirty="0"/>
            <a:t>after application is loaded in the browser</a:t>
          </a:r>
          <a:endParaRPr lang="en-US" sz="1200" kern="1200" dirty="0"/>
        </a:p>
      </dsp:txBody>
      <dsp:txXfrm rot="10800000">
        <a:off x="4823928" y="2919537"/>
        <a:ext cx="867742" cy="1431774"/>
      </dsp:txXfrm>
    </dsp:sp>
    <dsp:sp modelId="{A7E9E938-7404-A94B-9F6D-A8B85BA3A2CD}">
      <dsp:nvSpPr>
        <dsp:cNvPr id="0" name=""/>
        <dsp:cNvSpPr/>
      </dsp:nvSpPr>
      <dsp:spPr>
        <a:xfrm rot="16200000">
          <a:off x="3082156" y="1307926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200" kern="1200" dirty="0"/>
            <a:t>before application is loaded in the browser</a:t>
          </a:r>
          <a:endParaRPr lang="en-US" sz="1200" kern="1200" dirty="0"/>
        </a:p>
      </dsp:txBody>
      <dsp:txXfrm rot="5400000">
        <a:off x="3082156" y="1741797"/>
        <a:ext cx="1431774" cy="86774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73801-89C7-EC48-AA1E-2951A24E01B5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3301A-8687-E142-BB0D-9CB4F88E5C2E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Only looks like hard setup </a:t>
          </a:r>
          <a:endParaRPr lang="en-US" sz="2100" kern="1200"/>
        </a:p>
      </dsp:txBody>
      <dsp:txXfrm>
        <a:off x="296755" y="1309821"/>
        <a:ext cx="2179215" cy="1353072"/>
      </dsp:txXfrm>
    </dsp:sp>
    <dsp:sp modelId="{F676CFDE-4EE8-9647-99AB-B716A4922F8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04D3F-A760-5145-9143-E9F0EFA4D1F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Flexibale and performant solution</a:t>
          </a:r>
          <a:endParaRPr lang="en-US" sz="2100" kern="1200"/>
        </a:p>
      </dsp:txBody>
      <dsp:txXfrm>
        <a:off x="3063143" y="1309821"/>
        <a:ext cx="2179215" cy="1353072"/>
      </dsp:txXfrm>
    </dsp:sp>
    <dsp:sp modelId="{BADF8974-22E3-6047-8BED-7A4DCAE06A8C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83ED4-5558-E448-B729-FD186D6E96E3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Based on </a:t>
          </a:r>
          <a:r>
            <a:rPr lang="en-US" sz="2100" kern="1200" dirty="0" err="1"/>
            <a:t>ModuleFederation</a:t>
          </a:r>
          <a:r>
            <a:rPr lang="en-US" sz="2100" kern="1200" dirty="0"/>
            <a:t> </a:t>
          </a:r>
        </a:p>
      </dsp:txBody>
      <dsp:txXfrm>
        <a:off x="5829530" y="1309821"/>
        <a:ext cx="2179215" cy="1353072"/>
      </dsp:txXfrm>
    </dsp:sp>
    <dsp:sp modelId="{CD458A76-13DE-D945-B2F4-8ED804D5EAAD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B0E4F-D8D8-C04B-9BC6-B832D2683C2D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 TS support</a:t>
          </a:r>
        </a:p>
      </dsp:txBody>
      <dsp:txXfrm>
        <a:off x="8595918" y="1309821"/>
        <a:ext cx="2179215" cy="13530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BDAC-F6BE-C147-BAAE-652320DEE8F3}">
      <dsp:nvSpPr>
        <dsp:cNvPr id="0" name=""/>
        <dsp:cNvSpPr/>
      </dsp:nvSpPr>
      <dsp:spPr>
        <a:xfrm>
          <a:off x="1235" y="658981"/>
          <a:ext cx="4496395" cy="22481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/>
            <a:t>Lazy loading</a:t>
          </a:r>
          <a:endParaRPr lang="en-US" sz="6500" kern="1200"/>
        </a:p>
      </dsp:txBody>
      <dsp:txXfrm>
        <a:off x="67082" y="724828"/>
        <a:ext cx="4364701" cy="2116503"/>
      </dsp:txXfrm>
    </dsp:sp>
    <dsp:sp modelId="{02DA5183-3BFE-924B-A9AB-4C360A9433BB}">
      <dsp:nvSpPr>
        <dsp:cNvPr id="0" name=""/>
        <dsp:cNvSpPr/>
      </dsp:nvSpPr>
      <dsp:spPr>
        <a:xfrm>
          <a:off x="5621729" y="658981"/>
          <a:ext cx="4496395" cy="224819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/>
            <a:t>Suspense</a:t>
          </a:r>
          <a:endParaRPr lang="en-US" sz="6500" kern="1200"/>
        </a:p>
      </dsp:txBody>
      <dsp:txXfrm>
        <a:off x="5687576" y="724828"/>
        <a:ext cx="4364701" cy="21165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22256-0399-1C47-AFC8-395351EC9748}">
      <dsp:nvSpPr>
        <dsp:cNvPr id="0" name=""/>
        <dsp:cNvSpPr/>
      </dsp:nvSpPr>
      <dsp:spPr>
        <a:xfrm>
          <a:off x="0" y="465938"/>
          <a:ext cx="10515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</a:t>
          </a:r>
          <a:r>
            <a:rPr lang="en-IL" sz="4400" kern="1200"/>
            <a:t>ebpack.config.js</a:t>
          </a:r>
          <a:endParaRPr lang="en-US" sz="4400" kern="1200"/>
        </a:p>
      </dsp:txBody>
      <dsp:txXfrm>
        <a:off x="51517" y="517455"/>
        <a:ext cx="10412566" cy="952306"/>
      </dsp:txXfrm>
    </dsp:sp>
    <dsp:sp modelId="{332F91D4-CEA5-E54B-92D5-90A36A9F4884}">
      <dsp:nvSpPr>
        <dsp:cNvPr id="0" name=""/>
        <dsp:cNvSpPr/>
      </dsp:nvSpPr>
      <dsp:spPr>
        <a:xfrm>
          <a:off x="0" y="1647999"/>
          <a:ext cx="10515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</a:t>
          </a:r>
          <a:r>
            <a:rPr lang="en-IL" sz="4400" kern="1200"/>
            <a:t>ebpack command ( cli ) </a:t>
          </a:r>
          <a:endParaRPr lang="en-US" sz="4400" kern="1200"/>
        </a:p>
      </dsp:txBody>
      <dsp:txXfrm>
        <a:off x="51517" y="1699516"/>
        <a:ext cx="10412566" cy="952306"/>
      </dsp:txXfrm>
    </dsp:sp>
    <dsp:sp modelId="{DD74F48A-8ADA-2E4A-93E3-0C57042B1172}">
      <dsp:nvSpPr>
        <dsp:cNvPr id="0" name=""/>
        <dsp:cNvSpPr/>
      </dsp:nvSpPr>
      <dsp:spPr>
        <a:xfrm>
          <a:off x="0" y="2830059"/>
          <a:ext cx="10515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400" kern="1200" dirty="0"/>
            <a:t>Dist folder as output for one or few bundles</a:t>
          </a:r>
          <a:endParaRPr lang="en-US" sz="4400" kern="1200" dirty="0"/>
        </a:p>
      </dsp:txBody>
      <dsp:txXfrm>
        <a:off x="51517" y="2881576"/>
        <a:ext cx="10412566" cy="952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200" kern="1200" dirty="0"/>
            <a:t>Microfrontends</a:t>
          </a:r>
          <a:endParaRPr lang="en-US" sz="4200" kern="1200" dirty="0"/>
        </a:p>
      </dsp:txBody>
      <dsp:txXfrm>
        <a:off x="0" y="2703"/>
        <a:ext cx="6900512" cy="921789"/>
      </dsp:txXfrm>
    </dsp:sp>
    <dsp:sp modelId="{D7A2F1C3-BF2B-EA4E-BAD3-EC40CED7B984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F</a:t>
          </a:r>
          <a:r>
            <a:rPr lang="en-IL" sz="4200" kern="1200"/>
            <a:t>ramework</a:t>
          </a:r>
          <a:endParaRPr lang="en-US" sz="4200" kern="1200"/>
        </a:p>
      </dsp:txBody>
      <dsp:txXfrm>
        <a:off x="0" y="924492"/>
        <a:ext cx="6900512" cy="921789"/>
      </dsp:txXfrm>
    </dsp:sp>
    <dsp:sp modelId="{F31C356C-8A98-6944-B7D8-8BF10DFF27D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200" kern="1200" dirty="0"/>
            <a:t>Host </a:t>
          </a:r>
          <a:endParaRPr lang="en-US" sz="4200" kern="1200" dirty="0"/>
        </a:p>
      </dsp:txBody>
      <dsp:txXfrm>
        <a:off x="0" y="1846281"/>
        <a:ext cx="6900512" cy="921789"/>
      </dsp:txXfrm>
    </dsp:sp>
    <dsp:sp modelId="{5254357F-528F-FB49-A1CE-149684ED8BCE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B72E6-F952-C341-A7B6-75EC098B3A0A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Remote</a:t>
          </a:r>
        </a:p>
      </dsp:txBody>
      <dsp:txXfrm>
        <a:off x="0" y="2768070"/>
        <a:ext cx="6900512" cy="921789"/>
      </dsp:txXfrm>
    </dsp:sp>
    <dsp:sp modelId="{995856DB-3BBE-8848-BB19-EFB9393CDA9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0D8D4-606C-0E44-AD09-1482CBEB2D46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Integrations types</a:t>
          </a:r>
        </a:p>
      </dsp:txBody>
      <dsp:txXfrm>
        <a:off x="0" y="3689859"/>
        <a:ext cx="6900512" cy="921789"/>
      </dsp:txXfrm>
    </dsp:sp>
    <dsp:sp modelId="{E238FC87-CE11-5D48-BB24-B665D3A22399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79F3A-C2BE-D24E-B874-D272E802CE96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State management</a:t>
          </a:r>
        </a:p>
      </dsp:txBody>
      <dsp:txXfrm>
        <a:off x="0" y="4611648"/>
        <a:ext cx="6900512" cy="92178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FFA67-C7DD-478A-AA06-F6C4B30D8E67}">
      <dsp:nvSpPr>
        <dsp:cNvPr id="0" name=""/>
        <dsp:cNvSpPr/>
      </dsp:nvSpPr>
      <dsp:spPr>
        <a:xfrm>
          <a:off x="0" y="470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909A7-B27A-4AE7-9574-5E42E3504683}">
      <dsp:nvSpPr>
        <dsp:cNvPr id="0" name=""/>
        <dsp:cNvSpPr/>
      </dsp:nvSpPr>
      <dsp:spPr>
        <a:xfrm>
          <a:off x="195868" y="146157"/>
          <a:ext cx="356124" cy="356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C4327-4875-481A-A95F-F2F72BB3F987}">
      <dsp:nvSpPr>
        <dsp:cNvPr id="0" name=""/>
        <dsp:cNvSpPr/>
      </dsp:nvSpPr>
      <dsp:spPr>
        <a:xfrm>
          <a:off x="747862" y="470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Container App</a:t>
          </a:r>
          <a:endParaRPr lang="en-US" sz="1600" kern="1200"/>
        </a:p>
      </dsp:txBody>
      <dsp:txXfrm>
        <a:off x="747862" y="470"/>
        <a:ext cx="5515777" cy="647499"/>
      </dsp:txXfrm>
    </dsp:sp>
    <dsp:sp modelId="{4CA5F43E-46BF-4005-B877-7B2016F5B5A2}">
      <dsp:nvSpPr>
        <dsp:cNvPr id="0" name=""/>
        <dsp:cNvSpPr/>
      </dsp:nvSpPr>
      <dsp:spPr>
        <a:xfrm>
          <a:off x="0" y="809844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A9AA5-AFD5-4434-A59D-DAD8693C91C4}">
      <dsp:nvSpPr>
        <dsp:cNvPr id="0" name=""/>
        <dsp:cNvSpPr/>
      </dsp:nvSpPr>
      <dsp:spPr>
        <a:xfrm>
          <a:off x="195868" y="955532"/>
          <a:ext cx="356124" cy="35612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C174D-0917-4552-A150-5A328EB1279D}">
      <dsp:nvSpPr>
        <dsp:cNvPr id="0" name=""/>
        <dsp:cNvSpPr/>
      </dsp:nvSpPr>
      <dsp:spPr>
        <a:xfrm>
          <a:off x="747862" y="809844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 dirty="0"/>
            <a:t>Remote -  Products / Cart App</a:t>
          </a:r>
          <a:endParaRPr lang="en-US" sz="1600" kern="1200" dirty="0"/>
        </a:p>
      </dsp:txBody>
      <dsp:txXfrm>
        <a:off x="747862" y="809844"/>
        <a:ext cx="5515777" cy="647499"/>
      </dsp:txXfrm>
    </dsp:sp>
    <dsp:sp modelId="{797D8F3E-D171-4052-B9D8-E7A202727454}">
      <dsp:nvSpPr>
        <dsp:cNvPr id="0" name=""/>
        <dsp:cNvSpPr/>
      </dsp:nvSpPr>
      <dsp:spPr>
        <a:xfrm>
          <a:off x="0" y="1619219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453E-2C72-43F2-A71B-FE4405497DEE}">
      <dsp:nvSpPr>
        <dsp:cNvPr id="0" name=""/>
        <dsp:cNvSpPr/>
      </dsp:nvSpPr>
      <dsp:spPr>
        <a:xfrm>
          <a:off x="195868" y="1764906"/>
          <a:ext cx="356124" cy="356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E0520-BDCE-4291-9416-0CD5FEAE0F82}">
      <dsp:nvSpPr>
        <dsp:cNvPr id="0" name=""/>
        <dsp:cNvSpPr/>
      </dsp:nvSpPr>
      <dsp:spPr>
        <a:xfrm>
          <a:off x="747862" y="1619219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Remote - Should expose modules and make them avilable to another projects</a:t>
          </a:r>
          <a:endParaRPr lang="en-US" sz="1600" kern="1200"/>
        </a:p>
      </dsp:txBody>
      <dsp:txXfrm>
        <a:off x="747862" y="1619219"/>
        <a:ext cx="5515777" cy="647499"/>
      </dsp:txXfrm>
    </dsp:sp>
    <dsp:sp modelId="{E3B16454-FFBE-41AF-A1F0-27AAB2BCEEDD}">
      <dsp:nvSpPr>
        <dsp:cNvPr id="0" name=""/>
        <dsp:cNvSpPr/>
      </dsp:nvSpPr>
      <dsp:spPr>
        <a:xfrm>
          <a:off x="0" y="2428594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CEFB3-7EC0-40D2-AB5C-E888B237F7FE}">
      <dsp:nvSpPr>
        <dsp:cNvPr id="0" name=""/>
        <dsp:cNvSpPr/>
      </dsp:nvSpPr>
      <dsp:spPr>
        <a:xfrm>
          <a:off x="195868" y="2574281"/>
          <a:ext cx="356124" cy="35612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9ADA9-EAF8-483C-998F-9996C292BEF3}">
      <dsp:nvSpPr>
        <dsp:cNvPr id="0" name=""/>
        <dsp:cNvSpPr/>
      </dsp:nvSpPr>
      <dsp:spPr>
        <a:xfrm>
          <a:off x="747862" y="2428594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Remote - Setup module federation plugin to expose files</a:t>
          </a:r>
          <a:endParaRPr lang="en-US" sz="1600" kern="1200"/>
        </a:p>
      </dsp:txBody>
      <dsp:txXfrm>
        <a:off x="747862" y="2428594"/>
        <a:ext cx="5515777" cy="647499"/>
      </dsp:txXfrm>
    </dsp:sp>
    <dsp:sp modelId="{38CC0A00-A180-4C98-8139-426697B7A6DA}">
      <dsp:nvSpPr>
        <dsp:cNvPr id="0" name=""/>
        <dsp:cNvSpPr/>
      </dsp:nvSpPr>
      <dsp:spPr>
        <a:xfrm>
          <a:off x="0" y="3237968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E7479-83C6-4634-A614-CDA8AACCFEE0}">
      <dsp:nvSpPr>
        <dsp:cNvPr id="0" name=""/>
        <dsp:cNvSpPr/>
      </dsp:nvSpPr>
      <dsp:spPr>
        <a:xfrm>
          <a:off x="195868" y="3383656"/>
          <a:ext cx="356124" cy="356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6FCFA-0CD4-4501-B2C1-C250D65C15B2}">
      <dsp:nvSpPr>
        <dsp:cNvPr id="0" name=""/>
        <dsp:cNvSpPr/>
      </dsp:nvSpPr>
      <dsp:spPr>
        <a:xfrm>
          <a:off x="747862" y="3237968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Decide which files we want from the remote </a:t>
          </a:r>
          <a:endParaRPr lang="en-US" sz="1600" kern="1200"/>
        </a:p>
      </dsp:txBody>
      <dsp:txXfrm>
        <a:off x="747862" y="3237968"/>
        <a:ext cx="5515777" cy="647499"/>
      </dsp:txXfrm>
    </dsp:sp>
    <dsp:sp modelId="{7895CE04-5451-4D30-9745-2472A2CD1729}">
      <dsp:nvSpPr>
        <dsp:cNvPr id="0" name=""/>
        <dsp:cNvSpPr/>
      </dsp:nvSpPr>
      <dsp:spPr>
        <a:xfrm>
          <a:off x="0" y="4047343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AE36C-C6E3-41F6-AB2C-E82CB77824C1}">
      <dsp:nvSpPr>
        <dsp:cNvPr id="0" name=""/>
        <dsp:cNvSpPr/>
      </dsp:nvSpPr>
      <dsp:spPr>
        <a:xfrm>
          <a:off x="195868" y="4193030"/>
          <a:ext cx="356124" cy="35612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7D0C3-C587-481B-B2A6-56DFA4FE8976}">
      <dsp:nvSpPr>
        <dsp:cNvPr id="0" name=""/>
        <dsp:cNvSpPr/>
      </dsp:nvSpPr>
      <dsp:spPr>
        <a:xfrm>
          <a:off x="747862" y="4047343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Setup module federation to fetch the files</a:t>
          </a:r>
          <a:endParaRPr lang="en-US" sz="1600" kern="1200"/>
        </a:p>
      </dsp:txBody>
      <dsp:txXfrm>
        <a:off x="747862" y="4047343"/>
        <a:ext cx="5515777" cy="647499"/>
      </dsp:txXfrm>
    </dsp:sp>
    <dsp:sp modelId="{44B90EEC-234D-491F-AB6F-625DB4ABB600}">
      <dsp:nvSpPr>
        <dsp:cNvPr id="0" name=""/>
        <dsp:cNvSpPr/>
      </dsp:nvSpPr>
      <dsp:spPr>
        <a:xfrm>
          <a:off x="0" y="4856717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573C2-2CFE-4FE7-8C27-8D4A2158CFFB}">
      <dsp:nvSpPr>
        <dsp:cNvPr id="0" name=""/>
        <dsp:cNvSpPr/>
      </dsp:nvSpPr>
      <dsp:spPr>
        <a:xfrm>
          <a:off x="195868" y="5002405"/>
          <a:ext cx="356124" cy="356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0DB37-28BA-40DD-91C0-17821FE515A2}">
      <dsp:nvSpPr>
        <dsp:cNvPr id="0" name=""/>
        <dsp:cNvSpPr/>
      </dsp:nvSpPr>
      <dsp:spPr>
        <a:xfrm>
          <a:off x="747862" y="4856717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Import the relevant files</a:t>
          </a:r>
          <a:endParaRPr lang="en-US" sz="1600" kern="1200"/>
        </a:p>
      </dsp:txBody>
      <dsp:txXfrm>
        <a:off x="747862" y="4856717"/>
        <a:ext cx="5515777" cy="64749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DC760-5C67-0448-A6B2-08C6F0753F94}">
      <dsp:nvSpPr>
        <dsp:cNvPr id="0" name=""/>
        <dsp:cNvSpPr/>
      </dsp:nvSpPr>
      <dsp:spPr>
        <a:xfrm>
          <a:off x="0" y="1043558"/>
          <a:ext cx="6263640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Remotes can load the same dependencies </a:t>
          </a:r>
        </a:p>
      </dsp:txBody>
      <dsp:txXfrm>
        <a:off x="30442" y="1074000"/>
        <a:ext cx="6202756" cy="562726"/>
      </dsp:txXfrm>
    </dsp:sp>
    <dsp:sp modelId="{19F9262B-9B71-1F43-86DC-E38623A1E3B0}">
      <dsp:nvSpPr>
        <dsp:cNvPr id="0" name=""/>
        <dsp:cNvSpPr/>
      </dsp:nvSpPr>
      <dsp:spPr>
        <a:xfrm>
          <a:off x="0" y="1742048"/>
          <a:ext cx="6263640" cy="62361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Host will retrieve those dependencies twice</a:t>
          </a:r>
        </a:p>
      </dsp:txBody>
      <dsp:txXfrm>
        <a:off x="30442" y="1772490"/>
        <a:ext cx="6202756" cy="562726"/>
      </dsp:txXfrm>
    </dsp:sp>
    <dsp:sp modelId="{B85068F4-098E-564F-B434-7F30CA75D410}">
      <dsp:nvSpPr>
        <dsp:cNvPr id="0" name=""/>
        <dsp:cNvSpPr/>
      </dsp:nvSpPr>
      <dsp:spPr>
        <a:xfrm>
          <a:off x="0" y="2440538"/>
          <a:ext cx="6263640" cy="62361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</a:t>
          </a:r>
          <a:r>
            <a:rPr lang="en-IL" sz="2600" kern="1200"/>
            <a:t>hared</a:t>
          </a:r>
          <a:endParaRPr lang="en-US" sz="2600" kern="1200"/>
        </a:p>
      </dsp:txBody>
      <dsp:txXfrm>
        <a:off x="30442" y="2470980"/>
        <a:ext cx="6202756" cy="562726"/>
      </dsp:txXfrm>
    </dsp:sp>
    <dsp:sp modelId="{4C33C664-857D-F745-BBAA-250093A3F4F7}">
      <dsp:nvSpPr>
        <dsp:cNvPr id="0" name=""/>
        <dsp:cNvSpPr/>
      </dsp:nvSpPr>
      <dsp:spPr>
        <a:xfrm>
          <a:off x="0" y="3139028"/>
          <a:ext cx="6263640" cy="62361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</a:t>
          </a:r>
          <a:r>
            <a:rPr lang="en-IL" sz="2600" kern="1200"/>
            <a:t>ingleton</a:t>
          </a:r>
          <a:endParaRPr lang="en-US" sz="2600" kern="1200"/>
        </a:p>
      </dsp:txBody>
      <dsp:txXfrm>
        <a:off x="30442" y="3169470"/>
        <a:ext cx="6202756" cy="562726"/>
      </dsp:txXfrm>
    </dsp:sp>
    <dsp:sp modelId="{4BDCCEEB-8353-0249-85AF-27459DFC5C95}">
      <dsp:nvSpPr>
        <dsp:cNvPr id="0" name=""/>
        <dsp:cNvSpPr/>
      </dsp:nvSpPr>
      <dsp:spPr>
        <a:xfrm>
          <a:off x="0" y="3837519"/>
          <a:ext cx="6263640" cy="6236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Select a version</a:t>
          </a:r>
        </a:p>
      </dsp:txBody>
      <dsp:txXfrm>
        <a:off x="30442" y="3867961"/>
        <a:ext cx="6202756" cy="56272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DC760-5C67-0448-A6B2-08C6F0753F94}">
      <dsp:nvSpPr>
        <dsp:cNvPr id="0" name=""/>
        <dsp:cNvSpPr/>
      </dsp:nvSpPr>
      <dsp:spPr>
        <a:xfrm>
          <a:off x="0" y="1201418"/>
          <a:ext cx="6263640" cy="14630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 err="1"/>
            <a:t>useDefferedValue</a:t>
          </a:r>
          <a:endParaRPr lang="en-US" sz="6100" kern="1200" dirty="0"/>
        </a:p>
      </dsp:txBody>
      <dsp:txXfrm>
        <a:off x="71422" y="1272840"/>
        <a:ext cx="6120796" cy="1320241"/>
      </dsp:txXfrm>
    </dsp:sp>
    <dsp:sp modelId="{19F9262B-9B71-1F43-86DC-E38623A1E3B0}">
      <dsp:nvSpPr>
        <dsp:cNvPr id="0" name=""/>
        <dsp:cNvSpPr/>
      </dsp:nvSpPr>
      <dsp:spPr>
        <a:xfrm>
          <a:off x="0" y="2840183"/>
          <a:ext cx="6263640" cy="146308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 err="1"/>
            <a:t>useTransition</a:t>
          </a:r>
          <a:endParaRPr lang="en-US" sz="6100" kern="1200" dirty="0"/>
        </a:p>
      </dsp:txBody>
      <dsp:txXfrm>
        <a:off x="71422" y="2911605"/>
        <a:ext cx="6120796" cy="1320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600" kern="1200" dirty="0"/>
            <a:t>Stop reinstall packages</a:t>
          </a:r>
          <a:endParaRPr lang="en-US" sz="3600" kern="1200" dirty="0"/>
        </a:p>
      </dsp:txBody>
      <dsp:txXfrm>
        <a:off x="0" y="675"/>
        <a:ext cx="6900512" cy="1106957"/>
      </dsp:txXfrm>
    </dsp:sp>
    <dsp:sp modelId="{D7A2F1C3-BF2B-EA4E-BAD3-EC40CED7B984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Faster</a:t>
          </a:r>
        </a:p>
      </dsp:txBody>
      <dsp:txXfrm>
        <a:off x="0" y="1107633"/>
        <a:ext cx="6900512" cy="1106957"/>
      </dsp:txXfrm>
    </dsp:sp>
    <dsp:sp modelId="{F31C356C-8A98-6944-B7D8-8BF10DFF27D8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/>
            <a:t>Single content-addressable storage</a:t>
          </a:r>
          <a:endParaRPr lang="en-US" sz="3600" kern="1200" dirty="0"/>
        </a:p>
      </dsp:txBody>
      <dsp:txXfrm>
        <a:off x="0" y="2214591"/>
        <a:ext cx="6900512" cy="1106957"/>
      </dsp:txXfrm>
    </dsp:sp>
    <dsp:sp modelId="{EE319DF1-E6CD-2C48-B6C4-F0AB38617ACF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C347-C061-2140-9A41-CD09E06565F1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Strict structure – Non flat</a:t>
          </a:r>
        </a:p>
      </dsp:txBody>
      <dsp:txXfrm>
        <a:off x="0" y="3321549"/>
        <a:ext cx="6900512" cy="1106957"/>
      </dsp:txXfrm>
    </dsp:sp>
    <dsp:sp modelId="{867F8FE8-2F6E-794C-9245-D512ED0C1D34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3B6CE-17E4-BA42-A522-783A2C23BAA6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Monorepos</a:t>
          </a:r>
          <a:r>
            <a:rPr lang="en-US" sz="3600" kern="1200" dirty="0"/>
            <a:t> Support</a:t>
          </a:r>
        </a:p>
      </dsp:txBody>
      <dsp:txXfrm>
        <a:off x="0" y="4428507"/>
        <a:ext cx="6900512" cy="11069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121C3-8CF6-1D40-8CEB-59A0F90D6C67}">
      <dsp:nvSpPr>
        <dsp:cNvPr id="0" name=""/>
        <dsp:cNvSpPr/>
      </dsp:nvSpPr>
      <dsp:spPr>
        <a:xfrm>
          <a:off x="0" y="756"/>
          <a:ext cx="4832465" cy="6356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Small services</a:t>
          </a:r>
          <a:endParaRPr lang="en-US" sz="1600" kern="1200"/>
        </a:p>
      </dsp:txBody>
      <dsp:txXfrm>
        <a:off x="31028" y="31784"/>
        <a:ext cx="4770409" cy="573546"/>
      </dsp:txXfrm>
    </dsp:sp>
    <dsp:sp modelId="{2FDEE414-AACC-2E42-B4F2-6CB967A54909}">
      <dsp:nvSpPr>
        <dsp:cNvPr id="0" name=""/>
        <dsp:cNvSpPr/>
      </dsp:nvSpPr>
      <dsp:spPr>
        <a:xfrm>
          <a:off x="0" y="682438"/>
          <a:ext cx="4832465" cy="635602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</a:t>
          </a:r>
          <a:r>
            <a:rPr lang="en-IL" sz="1600" kern="1200"/>
            <a:t>uild around business capabilities</a:t>
          </a:r>
          <a:endParaRPr lang="en-US" sz="1600" kern="1200"/>
        </a:p>
      </dsp:txBody>
      <dsp:txXfrm>
        <a:off x="31028" y="713466"/>
        <a:ext cx="4770409" cy="573546"/>
      </dsp:txXfrm>
    </dsp:sp>
    <dsp:sp modelId="{FFD3F341-8EB1-FF4E-BC67-7FA5888F9062}">
      <dsp:nvSpPr>
        <dsp:cNvPr id="0" name=""/>
        <dsp:cNvSpPr/>
      </dsp:nvSpPr>
      <dsp:spPr>
        <a:xfrm>
          <a:off x="0" y="1364121"/>
          <a:ext cx="4832465" cy="635602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</a:t>
          </a:r>
          <a:r>
            <a:rPr lang="en-IL" sz="1600" kern="1200"/>
            <a:t>unning int its own process</a:t>
          </a:r>
          <a:endParaRPr lang="en-US" sz="1600" kern="1200"/>
        </a:p>
      </dsp:txBody>
      <dsp:txXfrm>
        <a:off x="31028" y="1395149"/>
        <a:ext cx="4770409" cy="573546"/>
      </dsp:txXfrm>
    </dsp:sp>
    <dsp:sp modelId="{30766186-6DFA-9A4B-B9EA-82AA27F6C07B}">
      <dsp:nvSpPr>
        <dsp:cNvPr id="0" name=""/>
        <dsp:cNvSpPr/>
      </dsp:nvSpPr>
      <dsp:spPr>
        <a:xfrm>
          <a:off x="0" y="2045804"/>
          <a:ext cx="4832465" cy="635602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</a:t>
          </a:r>
          <a:r>
            <a:rPr lang="en-IL" sz="1600" kern="1200"/>
            <a:t>inimum of centerlized management</a:t>
          </a:r>
          <a:endParaRPr lang="en-US" sz="1600" kern="1200"/>
        </a:p>
      </dsp:txBody>
      <dsp:txXfrm>
        <a:off x="31028" y="2076832"/>
        <a:ext cx="4770409" cy="573546"/>
      </dsp:txXfrm>
    </dsp:sp>
    <dsp:sp modelId="{49F37D99-308E-0B4F-A573-289DA4834BC8}">
      <dsp:nvSpPr>
        <dsp:cNvPr id="0" name=""/>
        <dsp:cNvSpPr/>
      </dsp:nvSpPr>
      <dsp:spPr>
        <a:xfrm>
          <a:off x="0" y="2727486"/>
          <a:ext cx="4832465" cy="635602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coupling – independent</a:t>
          </a:r>
        </a:p>
      </dsp:txBody>
      <dsp:txXfrm>
        <a:off x="31028" y="2758514"/>
        <a:ext cx="4770409" cy="573546"/>
      </dsp:txXfrm>
    </dsp:sp>
    <dsp:sp modelId="{D3AD9386-FA21-4245-A7F1-72EB7523EFD3}">
      <dsp:nvSpPr>
        <dsp:cNvPr id="0" name=""/>
        <dsp:cNvSpPr/>
      </dsp:nvSpPr>
      <dsp:spPr>
        <a:xfrm>
          <a:off x="0" y="3409169"/>
          <a:ext cx="4832465" cy="63560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 cohesion – single well-defined purpose , code together.</a:t>
          </a:r>
        </a:p>
      </dsp:txBody>
      <dsp:txXfrm>
        <a:off x="31028" y="3440197"/>
        <a:ext cx="4770409" cy="573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98C99-0062-2E47-A56A-E0009F4D0004}">
      <dsp:nvSpPr>
        <dsp:cNvPr id="0" name=""/>
        <dsp:cNvSpPr/>
      </dsp:nvSpPr>
      <dsp:spPr>
        <a:xfrm>
          <a:off x="0" y="206856"/>
          <a:ext cx="4860174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Easier to maintain</a:t>
          </a:r>
        </a:p>
      </dsp:txBody>
      <dsp:txXfrm>
        <a:off x="28100" y="234956"/>
        <a:ext cx="4803974" cy="519439"/>
      </dsp:txXfrm>
    </dsp:sp>
    <dsp:sp modelId="{484EF6B9-8562-AC40-87C7-12436A4A942E}">
      <dsp:nvSpPr>
        <dsp:cNvPr id="0" name=""/>
        <dsp:cNvSpPr/>
      </dsp:nvSpPr>
      <dsp:spPr>
        <a:xfrm>
          <a:off x="0" y="851616"/>
          <a:ext cx="4860174" cy="575639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Organized around a business domain</a:t>
          </a:r>
        </a:p>
      </dsp:txBody>
      <dsp:txXfrm>
        <a:off x="28100" y="879716"/>
        <a:ext cx="4803974" cy="519439"/>
      </dsp:txXfrm>
    </dsp:sp>
    <dsp:sp modelId="{81B916FC-9AFD-A74E-B2C0-4C15A3EAF53A}">
      <dsp:nvSpPr>
        <dsp:cNvPr id="0" name=""/>
        <dsp:cNvSpPr/>
      </dsp:nvSpPr>
      <dsp:spPr>
        <a:xfrm>
          <a:off x="0" y="1496376"/>
          <a:ext cx="4860174" cy="575639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Improving development speed</a:t>
          </a:r>
        </a:p>
      </dsp:txBody>
      <dsp:txXfrm>
        <a:off x="28100" y="1524476"/>
        <a:ext cx="4803974" cy="519439"/>
      </dsp:txXfrm>
    </dsp:sp>
    <dsp:sp modelId="{AABF43E8-B685-AC44-999A-61CC8D31E979}">
      <dsp:nvSpPr>
        <dsp:cNvPr id="0" name=""/>
        <dsp:cNvSpPr/>
      </dsp:nvSpPr>
      <dsp:spPr>
        <a:xfrm>
          <a:off x="0" y="2141136"/>
          <a:ext cx="4860174" cy="575639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Flexibility on choosing technologies</a:t>
          </a:r>
        </a:p>
      </dsp:txBody>
      <dsp:txXfrm>
        <a:off x="28100" y="2169236"/>
        <a:ext cx="4803974" cy="519439"/>
      </dsp:txXfrm>
    </dsp:sp>
    <dsp:sp modelId="{4C85F88B-01DD-CE47-9743-1FFFFDB1BEB2}">
      <dsp:nvSpPr>
        <dsp:cNvPr id="0" name=""/>
        <dsp:cNvSpPr/>
      </dsp:nvSpPr>
      <dsp:spPr>
        <a:xfrm>
          <a:off x="0" y="2785896"/>
          <a:ext cx="4860174" cy="575639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Autonomous teams</a:t>
          </a:r>
        </a:p>
      </dsp:txBody>
      <dsp:txXfrm>
        <a:off x="28100" y="2813996"/>
        <a:ext cx="4803974" cy="519439"/>
      </dsp:txXfrm>
    </dsp:sp>
    <dsp:sp modelId="{D0A9BC92-34DD-664C-95FE-5112CD823829}">
      <dsp:nvSpPr>
        <dsp:cNvPr id="0" name=""/>
        <dsp:cNvSpPr/>
      </dsp:nvSpPr>
      <dsp:spPr>
        <a:xfrm>
          <a:off x="0" y="3430656"/>
          <a:ext cx="4860174" cy="5756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Scale-out</a:t>
          </a:r>
        </a:p>
      </dsp:txBody>
      <dsp:txXfrm>
        <a:off x="28100" y="3458756"/>
        <a:ext cx="4803974" cy="5194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B84CF-5EBE-4845-B644-66EE39DDB9A6}">
      <dsp:nvSpPr>
        <dsp:cNvPr id="0" name=""/>
        <dsp:cNvSpPr/>
      </dsp:nvSpPr>
      <dsp:spPr>
        <a:xfrm>
          <a:off x="3496905" y="1013"/>
          <a:ext cx="3934018" cy="589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Service communication</a:t>
          </a:r>
        </a:p>
      </dsp:txBody>
      <dsp:txXfrm>
        <a:off x="3525705" y="29813"/>
        <a:ext cx="3876418" cy="532380"/>
      </dsp:txXfrm>
    </dsp:sp>
    <dsp:sp modelId="{096828CD-65C4-6D41-9458-E5398E76CCEC}">
      <dsp:nvSpPr>
        <dsp:cNvPr id="0" name=""/>
        <dsp:cNvSpPr/>
      </dsp:nvSpPr>
      <dsp:spPr>
        <a:xfrm>
          <a:off x="3496905" y="620492"/>
          <a:ext cx="3934018" cy="5899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Monitoring</a:t>
          </a:r>
        </a:p>
      </dsp:txBody>
      <dsp:txXfrm>
        <a:off x="3525705" y="649292"/>
        <a:ext cx="3876418" cy="532380"/>
      </dsp:txXfrm>
    </dsp:sp>
    <dsp:sp modelId="{32EBEBEE-AA46-C545-8C63-AD23947781D4}">
      <dsp:nvSpPr>
        <dsp:cNvPr id="0" name=""/>
        <dsp:cNvSpPr/>
      </dsp:nvSpPr>
      <dsp:spPr>
        <a:xfrm>
          <a:off x="3496905" y="1239972"/>
          <a:ext cx="3934018" cy="5899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management</a:t>
          </a:r>
        </a:p>
      </dsp:txBody>
      <dsp:txXfrm>
        <a:off x="3525705" y="1268772"/>
        <a:ext cx="3876418" cy="532380"/>
      </dsp:txXfrm>
    </dsp:sp>
    <dsp:sp modelId="{A5CB100A-A922-194B-AFA7-D385A4C40624}">
      <dsp:nvSpPr>
        <dsp:cNvPr id="0" name=""/>
        <dsp:cNvSpPr/>
      </dsp:nvSpPr>
      <dsp:spPr>
        <a:xfrm>
          <a:off x="3496905" y="1859452"/>
          <a:ext cx="3934018" cy="5899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Operational overhead</a:t>
          </a:r>
        </a:p>
      </dsp:txBody>
      <dsp:txXfrm>
        <a:off x="3525705" y="1888252"/>
        <a:ext cx="3876418" cy="532380"/>
      </dsp:txXfrm>
    </dsp:sp>
    <dsp:sp modelId="{3108E82B-3EA1-EC49-845F-EDB8964C4FDA}">
      <dsp:nvSpPr>
        <dsp:cNvPr id="0" name=""/>
        <dsp:cNvSpPr/>
      </dsp:nvSpPr>
      <dsp:spPr>
        <a:xfrm>
          <a:off x="3496905" y="2478931"/>
          <a:ext cx="3934018" cy="5899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Latency</a:t>
          </a:r>
        </a:p>
      </dsp:txBody>
      <dsp:txXfrm>
        <a:off x="3525705" y="2507731"/>
        <a:ext cx="3876418" cy="532380"/>
      </dsp:txXfrm>
    </dsp:sp>
    <dsp:sp modelId="{5C233CB0-09CF-814F-9C46-E6B0CE7BB61E}">
      <dsp:nvSpPr>
        <dsp:cNvPr id="0" name=""/>
        <dsp:cNvSpPr/>
      </dsp:nvSpPr>
      <dsp:spPr>
        <a:xfrm>
          <a:off x="3496905" y="3098411"/>
          <a:ext cx="3934018" cy="589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Resilience </a:t>
          </a:r>
        </a:p>
      </dsp:txBody>
      <dsp:txXfrm>
        <a:off x="3525705" y="3127211"/>
        <a:ext cx="3876418" cy="5323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F82C7-DB1D-47BB-BE55-63FEC057D743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944AD-FC07-4686-83B9-9D4183241CE6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3B88C-70A9-4910-A5E2-512199312EE5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>
              <a:solidFill>
                <a:schemeClr val="bg1"/>
              </a:solidFill>
            </a:rPr>
            <a:t>Over HTTP</a:t>
          </a:r>
        </a:p>
      </dsp:txBody>
      <dsp:txXfrm>
        <a:off x="93445" y="3018902"/>
        <a:ext cx="3206250" cy="720000"/>
      </dsp:txXfrm>
    </dsp:sp>
    <dsp:sp modelId="{B5D163E8-AF1C-4E34-99B7-715AD4ACEB0E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2C8C7-07C9-49B7-9491-B9FC8AD406CE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8247A-A387-4F69-9C45-6389C80F52EB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>
              <a:solidFill>
                <a:schemeClr val="bg1"/>
              </a:solidFill>
            </a:rPr>
            <a:t>Event Bus</a:t>
          </a:r>
        </a:p>
      </dsp:txBody>
      <dsp:txXfrm>
        <a:off x="3860789" y="3018902"/>
        <a:ext cx="3206250" cy="720000"/>
      </dsp:txXfrm>
    </dsp:sp>
    <dsp:sp modelId="{36DF2149-7945-4819-8404-920BE096D984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86A8E-63E4-4AD3-8FB7-A74D81210076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7EF1A-6029-468E-B7A3-7379FB6E5B49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>
              <a:solidFill>
                <a:schemeClr val="bg1"/>
              </a:solidFill>
            </a:rPr>
            <a:t>Message Queue</a:t>
          </a:r>
        </a:p>
      </dsp:txBody>
      <dsp:txXfrm>
        <a:off x="7628133" y="3018902"/>
        <a:ext cx="320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F9656-907D-43E9-BDC9-07D27B99A662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22861-558B-413A-91C0-81DAAB3E4F4C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6E13B-F84E-4779-9D79-DB9654FA5CEC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 needs to access the MF’s</a:t>
          </a:r>
        </a:p>
      </dsp:txBody>
      <dsp:txXfrm>
        <a:off x="2043221" y="958220"/>
        <a:ext cx="4545469" cy="1769022"/>
      </dsp:txXfrm>
    </dsp:sp>
    <dsp:sp modelId="{4956CFB6-1F74-4D1A-817B-F7F54DF065E9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96208-4287-43EC-90C3-5EAAC6F11E93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95644-8887-4708-9D40-CF706C2B0213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Orchestrating MF’s</a:t>
          </a:r>
        </a:p>
      </dsp:txBody>
      <dsp:txXfrm>
        <a:off x="2043221" y="3169499"/>
        <a:ext cx="4545469" cy="17690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E691C-4AB4-4E61-AF16-B7AAF271C026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E781E-8EA7-4572-AF54-8BA74686CE8C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FB446-E02D-4FE6-815E-81545FA8F308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time integration ( Before container loaded in the browser) </a:t>
          </a:r>
        </a:p>
      </dsp:txBody>
      <dsp:txXfrm>
        <a:off x="1945450" y="719"/>
        <a:ext cx="4643240" cy="1684372"/>
      </dsp:txXfrm>
    </dsp:sp>
    <dsp:sp modelId="{624FF152-360F-4F9E-8CBF-8BBDAB6D0DA4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86C01-C8C1-441C-8A3D-6B95281EE25B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C0140-B368-4A94-9354-42F6340BCCF4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Run time integration ( After the container is loaded in the browser )</a:t>
          </a:r>
        </a:p>
      </dsp:txBody>
      <dsp:txXfrm>
        <a:off x="1945450" y="2106185"/>
        <a:ext cx="4643240" cy="1684372"/>
      </dsp:txXfrm>
    </dsp:sp>
    <dsp:sp modelId="{9DAB0F05-EA52-4862-9D35-FEDB1861F0D3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754B8-6C8A-4BD1-B49E-CCA6C367B7D1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D0969-32DB-4AFF-B03D-6720C5C5F9A2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Server side integration ( When sending the static content to the client)</a:t>
          </a:r>
        </a:p>
      </dsp:txBody>
      <dsp:txXfrm>
        <a:off x="1945450" y="4211650"/>
        <a:ext cx="4643240" cy="1684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33217-B927-9AB8-2B02-C9BE1D236E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24195-6425-26CD-0A3C-FB6D0799D1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3C2C6-F89D-E54E-9712-8637400E6C13}" type="datetimeFigureOut">
              <a:rPr lang="en-IL" smtClean="0"/>
              <a:t>20/07/2025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0B40E-7D93-DEF0-643B-55462C1258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D45E1-D112-213C-2351-8BD6883252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95FD8-1809-7642-8A4C-22C4204D616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98342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fld id="{2B279F18-ED09-44D7-A7BE-98DBD2DA944A}" type="datetimeFigureOut">
              <a:rPr lang="he-IL" smtClean="0"/>
              <a:pPr/>
              <a:t>כ"ד.תמוז.תשפ"ה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marL="0" algn="r" defTabSz="914400" rtl="0" eaLnBrk="1" latinLnBrk="0" hangingPunct="1"/>
            <a:endParaRPr lang="he-IL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fld id="{12795A5A-763F-4876-B1DB-735770AD0B3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705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363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949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224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417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45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937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DF7A6-DD71-9304-1F88-64A308D0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CFEF2-6EB0-C04A-98BF-7FC14282628D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E55B6-84BA-133C-6634-8A010586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5D24-43BE-B2E0-5B95-E2155E72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07BE0-41F6-D444-A31B-BE2A7D51D613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082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D1B5F-942F-3624-8C4E-E3D70290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F0F34-7D15-2A4E-9223-AFC4C4E1D9C8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D2E7F-DFE3-5857-5BBD-80DB0019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4C8AA-C99A-7C94-5EC4-52AD71EC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7B429-C847-7947-81F1-89874D0A087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041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37114-48D3-B242-74B3-C8B49F8A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01409-CAF7-FD49-A057-2A74841D99F2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0CC38-4E64-E95E-8217-8D4631E7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9D805-28F3-6FE2-09A8-9A9AD870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ACB30-8709-8645-921D-26E7968C04B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252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4353AB8-56E2-8DC8-29F5-2E2BCD42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C01EFB-D8CD-4B7A-9E63-7319974E27D6}" type="datetimeFigureOut">
              <a:rPr lang="he-IL" smtClean="0"/>
              <a:pPr>
                <a:defRPr/>
              </a:pPr>
              <a:t>כ"ד.תמוז.תשפ"ה</a:t>
            </a:fld>
            <a:endParaRPr lang="he-IL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94D39A-0D76-136B-BD94-0DC4704D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4101DA-399E-10B2-C30D-3C9CF6A8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6BF498-A66C-4839-AC9C-2F88331929BC}" type="slidenum">
              <a:rPr lang="he-IL" smtClean="0"/>
              <a:pPr>
                <a:defRPr/>
              </a:pPr>
              <a:t>‹#›</a:t>
            </a:fld>
            <a:endParaRPr lang="he-IL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0404C51-BEFE-0B9A-790C-AFC2A0F4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1883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BB03C-44B3-30CB-AA17-39B6BA26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D9695-2AB0-2C4A-A888-79F7A4ACB489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49642-09B0-764C-88FC-2A7CCA94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77A42-F43B-5C5E-60F3-8FCECDB5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2C4A5-2C2B-D941-B31C-C2D14B820F6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544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DBE76-D5AA-57AA-2008-3EE98EF2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D90A2-7AFE-B042-94F6-610660390E3E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94FF2-03C1-5DD4-A333-E885F175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826FE-1E3F-EB8A-A183-B4DF7668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3B80C-8871-7840-82CE-EF4C89B3DD9F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873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C131D9-FA1E-92FB-0690-3EA8019B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D5625-43C7-164B-970C-920771EB9E2B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D358F3A-75CF-93BE-9638-FF159C007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10543F-D9EA-AE9A-5EC6-D992EEF89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DBB2C-6910-9B48-8AFD-F68F3F54568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079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BABE56D-BB86-B186-C7E3-B03388854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3061-940C-7948-92CA-719C99C3E109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EE7618-F529-B2F8-7672-56482A8F6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14DADA9-BFB1-3C9F-982A-B2EF368E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3C43A-1A06-EB42-B969-2D3B40D455E8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1197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DAB1B46-FB7B-21BE-2DA2-7A348DA64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8C243-464C-5C4D-A769-A43C01705219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47C7693-C1DC-2BFA-8EDD-990DDEAE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46AE12-151B-AA1D-FD30-1B030F3A8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866E3-A6B6-3B47-9150-2B8C8E3459F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197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21CA41C-CBFF-094D-F0A6-897329AF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09291-3D31-3F42-8B92-F54C62E2002C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B1056B2-B49E-DD15-F3D0-2FE0B923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A5B5DE-D89E-9C37-754B-A4E6FA95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2DCEA-1A5A-E844-9C41-43EF03A57E2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7299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8D8338-C9F3-B0B8-F75D-921FA8A5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9CA98-1E73-2941-9A7D-40D9B9743E8B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291A71A-40EE-35A5-EE32-80F7077F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73401E-A15D-640F-8E0D-181F79E4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653B6-954F-6E48-A7AC-765325FD64E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24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he-IL" noProof="0"/>
              <a:t>לחץ על הסמל כדי להוסיף תמונה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B18C77-7E12-A27A-2201-56A6AD95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48484-5EB1-8E4E-A1FE-96A14CACFCA3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8D919B-B21C-3239-B0FE-1BBB8691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D73A5F-5F4F-2A52-C0E1-18E9CC21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0F86D-D107-464E-BA75-5886D537380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106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D5DDEEA-EF3A-3262-535A-393D2F401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IL"/>
              <a:t>לחץ כדי לערוך סגנון כותרת של תבנית בסיס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8151836-1936-2F97-1082-2B9A61D62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en-IL"/>
              <a:t>לחץ כדי לערוך סגנונות טקסט של תבנית בסיס</a:t>
            </a:r>
          </a:p>
          <a:p>
            <a:pPr lvl="1"/>
            <a:r>
              <a:rPr lang="he-IL" altLang="en-IL"/>
              <a:t>רמה שנייה</a:t>
            </a:r>
          </a:p>
          <a:p>
            <a:pPr lvl="2"/>
            <a:r>
              <a:rPr lang="he-IL" altLang="en-IL"/>
              <a:t>רמה שלישית</a:t>
            </a:r>
          </a:p>
          <a:p>
            <a:pPr lvl="3"/>
            <a:r>
              <a:rPr lang="he-IL" altLang="en-IL"/>
              <a:t>רמה רביעית</a:t>
            </a:r>
          </a:p>
          <a:p>
            <a:pPr lvl="4"/>
            <a:r>
              <a:rPr lang="he-IL" altLang="en-IL"/>
              <a:t>רמה חמישית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5606C-4942-BAD6-ECC3-C86CAD389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FE349C8-AC1F-4742-A67C-E996A4E4C959}" type="datetimeFigureOut">
              <a:rPr lang="he-IL"/>
              <a:pPr>
                <a:defRPr/>
              </a:pPr>
              <a:t>כ"ד.תמוז.תשפ"ה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8F6E0-20CF-C95A-8A91-2D0D5F65B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30385-5FC8-0DE0-839F-149835D62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B8387A2-2E67-D846-821D-739954CC742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295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1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l" rtl="1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rial" panose="020B0604020202020204" pitchFamily="34" charset="0"/>
        </a:defRPr>
      </a:lvl2pPr>
      <a:lvl3pPr algn="l" rtl="1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rial" panose="020B0604020202020204" pitchFamily="34" charset="0"/>
        </a:defRPr>
      </a:lvl3pPr>
      <a:lvl4pPr algn="l" rtl="1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rial" panose="020B0604020202020204" pitchFamily="34" charset="0"/>
        </a:defRPr>
      </a:lvl4pPr>
      <a:lvl5pPr algn="l" rtl="1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rial" panose="020B0604020202020204" pitchFamily="34" charset="0"/>
        </a:defRPr>
      </a:lvl5pPr>
      <a:lvl6pPr marL="457200" algn="l" rtl="1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rial" panose="020B0604020202020204" pitchFamily="34" charset="0"/>
        </a:defRPr>
      </a:lvl6pPr>
      <a:lvl7pPr marL="914400" algn="l" rtl="1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rial" panose="020B0604020202020204" pitchFamily="34" charset="0"/>
        </a:defRPr>
      </a:lvl7pPr>
      <a:lvl8pPr marL="1371600" algn="l" rtl="1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rial" panose="020B0604020202020204" pitchFamily="34" charset="0"/>
        </a:defRPr>
      </a:lvl8pPr>
      <a:lvl9pPr marL="1828800" algn="l" rtl="1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rial" panose="020B0604020202020204" pitchFamily="34" charset="0"/>
        </a:defRPr>
      </a:lvl9pPr>
    </p:titleStyle>
    <p:bodyStyle>
      <a:lvl1pPr marL="228600" indent="-228600" algn="r" rtl="1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r" rtl="1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vitejs.dev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כותרת 1">
            <a:extLst>
              <a:ext uri="{FF2B5EF4-FFF2-40B4-BE49-F238E27FC236}">
                <a16:creationId xmlns:a16="http://schemas.microsoft.com/office/drawing/2014/main" id="{75F79D41-2694-4B06-2A2F-EA9CA5E779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7325" y="2216150"/>
            <a:ext cx="9277350" cy="1944688"/>
          </a:xfrm>
        </p:spPr>
        <p:txBody>
          <a:bodyPr/>
          <a:lstStyle/>
          <a:p>
            <a:pPr eaLnBrk="1" hangingPunct="1">
              <a:spcAft>
                <a:spcPts val="6000"/>
              </a:spcAft>
            </a:pPr>
            <a:r>
              <a:rPr lang="en-US" altLang="he-IL" sz="5200" dirty="0">
                <a:latin typeface="Assistant SemiBold" pitchFamily="2" charset="-79"/>
                <a:cs typeface="Assistant SemiBold" pitchFamily="2" charset="-79"/>
              </a:rPr>
              <a:t>Welcome to</a:t>
            </a:r>
            <a:br>
              <a:rPr lang="he-IL" altLang="he-IL" sz="3600" dirty="0">
                <a:latin typeface="Assistant ExtraBold" pitchFamily="2" charset="-79"/>
                <a:cs typeface="Assistant ExtraBold" pitchFamily="2" charset="-79"/>
              </a:rPr>
            </a:br>
            <a:r>
              <a:rPr lang="en-US" altLang="he-IL" dirty="0" err="1">
                <a:latin typeface="Assistant ExtraBold" pitchFamily="2" charset="-79"/>
                <a:cs typeface="Assistant ExtraBold" pitchFamily="2" charset="-79"/>
              </a:rPr>
              <a:t>DevGeekWeek</a:t>
            </a:r>
            <a:br>
              <a:rPr lang="en-US" altLang="he-IL" sz="4200" dirty="0">
                <a:latin typeface="Assistant ExtraBold" pitchFamily="2" charset="-79"/>
                <a:cs typeface="Assistant ExtraBold" pitchFamily="2" charset="-79"/>
              </a:rPr>
            </a:br>
            <a:br>
              <a:rPr lang="he-IL" altLang="he-IL" sz="1600" dirty="0">
                <a:latin typeface="Assistant ExtraBold" pitchFamily="2" charset="-79"/>
                <a:cs typeface="Assistant ExtraBold" pitchFamily="2" charset="-79"/>
              </a:rPr>
            </a:br>
            <a:r>
              <a:rPr lang="en-US" altLang="he-IL" sz="2400" dirty="0">
                <a:latin typeface="Assistant SemiBold" pitchFamily="2" charset="-79"/>
                <a:cs typeface="Assistant SemiBold" pitchFamily="2" charset="-79"/>
              </a:rPr>
              <a:t>We will start in a few minutes</a:t>
            </a:r>
            <a:endParaRPr lang="he-IL" altLang="he-IL" sz="2400" dirty="0">
              <a:latin typeface="Assistant SemiBold" pitchFamily="2" charset="-79"/>
              <a:cs typeface="Assistant SemiBold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655" y="1441938"/>
            <a:ext cx="8047714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PNPM Example</a:t>
            </a:r>
          </a:p>
        </p:txBody>
      </p:sp>
    </p:spTree>
    <p:extLst>
      <p:ext uri="{BB962C8B-B14F-4D97-AF65-F5344CB8AC3E}">
        <p14:creationId xmlns:p14="http://schemas.microsoft.com/office/powerpoint/2010/main" val="3442293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57FF-36CF-AF4B-B0D0-1D5100A1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Microservices</a:t>
            </a:r>
          </a:p>
        </p:txBody>
      </p:sp>
      <p:pic>
        <p:nvPicPr>
          <p:cNvPr id="5" name="Content Placeholder 4" descr="A picture containing text, book, indoor, shelf&#10;&#10;Description automatically generated">
            <a:extLst>
              <a:ext uri="{FF2B5EF4-FFF2-40B4-BE49-F238E27FC236}">
                <a16:creationId xmlns:a16="http://schemas.microsoft.com/office/drawing/2014/main" id="{CDE3A20F-CEAC-7844-8F73-C44057846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618" y="1268002"/>
            <a:ext cx="5225776" cy="41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F1FDE-0C09-8E4E-9739-B6F8B783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L" sz="3600"/>
              <a:t>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9AA6-7B6F-DE43-9EEC-ED47888CD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IL" sz="2000"/>
              <a:t>Code base always change</a:t>
            </a:r>
          </a:p>
          <a:p>
            <a:r>
              <a:rPr lang="en-IL" sz="2000"/>
              <a:t>Progammers working in Teams</a:t>
            </a:r>
          </a:p>
          <a:p>
            <a:r>
              <a:rPr lang="en-US" sz="2000"/>
              <a:t>Creating good software architecture is hard</a:t>
            </a:r>
            <a:endParaRPr lang="en-IL" sz="2000"/>
          </a:p>
        </p:txBody>
      </p:sp>
      <p:pic>
        <p:nvPicPr>
          <p:cNvPr id="5" name="Picture 4" descr="A person and person holding a computer&#10;&#10;Description automatically generated with low confidence">
            <a:extLst>
              <a:ext uri="{FF2B5EF4-FFF2-40B4-BE49-F238E27FC236}">
                <a16:creationId xmlns:a16="http://schemas.microsoft.com/office/drawing/2014/main" id="{F0BB220C-DEEC-7A47-BEA1-67C6B1F8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56" y="1756266"/>
            <a:ext cx="6253212" cy="33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logo, company name&#10;&#10;Description automatically generated">
            <a:extLst>
              <a:ext uri="{FF2B5EF4-FFF2-40B4-BE49-F238E27FC236}">
                <a16:creationId xmlns:a16="http://schemas.microsoft.com/office/drawing/2014/main" id="{C746EA57-AF39-484E-BD6D-F79CE0EA4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944" y="1309345"/>
            <a:ext cx="8241915" cy="40797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81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836F-3B4A-9045-8D2E-E8F6058CE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1" y="649480"/>
            <a:ext cx="10349606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“Small and autonomous services that work together and model around a business domain” </a:t>
            </a:r>
            <a:r>
              <a:rPr lang="en-US" sz="35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Sam Newman</a:t>
            </a:r>
            <a:br>
              <a:rPr lang="en-US" sz="35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</a:br>
            <a:endParaRPr lang="en-IL" sz="3500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488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452A-AA61-624A-AAEB-671434A0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IL" sz="6000">
                <a:solidFill>
                  <a:schemeClr val="bg1"/>
                </a:solidFill>
              </a:rPr>
              <a:t>What Are They?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1F0CDC-80CD-4C54-8546-9F966BCA04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734790"/>
              </p:ext>
            </p:extLst>
          </p:nvPr>
        </p:nvGraphicFramePr>
        <p:xfrm>
          <a:off x="4054763" y="1349972"/>
          <a:ext cx="4832465" cy="4045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47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6E87-5AD4-717B-7D5F-882F1025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Tight Coupling 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5100F-16BC-5924-24B6-6E13FCBAC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b="1" i="0">
                <a:effectLst/>
                <a:latin typeface="Halis"/>
              </a:rPr>
              <a:t>Tight Coupling</a:t>
            </a:r>
            <a:r>
              <a:rPr lang="en-US" sz="2400" b="0" i="0">
                <a:effectLst/>
                <a:latin typeface="Halis"/>
              </a:rPr>
              <a:t> is the idea of binding resources to specific purposes and functions. Tightly-coupled components </a:t>
            </a:r>
            <a:endParaRPr lang="en-IL" sz="2400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C8501AC-6F68-3A60-574B-441B90A2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914" y="833418"/>
            <a:ext cx="4241121" cy="5187917"/>
          </a:xfrm>
          <a:prstGeom prst="rect">
            <a:avLst/>
          </a:prstGeom>
          <a:effectLst/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DDEB30F-EF50-EBE5-E2E8-173B997D2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6" y="4063255"/>
            <a:ext cx="5167035" cy="24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E107-18B0-3E7C-58A8-4047CE27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Loose Coupling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1FF96-380D-C475-FC0B-0B56F783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625033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0" dirty="0">
                <a:effectLst/>
                <a:latin typeface="Halis"/>
              </a:rPr>
              <a:t>Loose Coupling</a:t>
            </a:r>
            <a:r>
              <a:rPr lang="en-US" sz="2000" b="0" i="0" dirty="0">
                <a:effectLst/>
                <a:latin typeface="Halis"/>
              </a:rPr>
              <a:t>, however, is the opposite paradigm. In a loosely coupled system, the components are detached from each other. Every resource could have multiple frontends or applications</a:t>
            </a:r>
            <a:endParaRPr lang="en-IL" sz="2000" dirty="0"/>
          </a:p>
        </p:txBody>
      </p:sp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130B903-FC5F-A4BF-A70E-E4E74DBA2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02" y="807593"/>
            <a:ext cx="4217851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097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9F43-9AC1-AB4D-B62E-81C5FA12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IL" sz="5100">
                <a:solidFill>
                  <a:schemeClr val="bg1"/>
                </a:solidFill>
              </a:rPr>
              <a:t>Microservices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1C52A0-DA03-47DE-A70C-4E14F5E1C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203990"/>
              </p:ext>
            </p:extLst>
          </p:nvPr>
        </p:nvGraphicFramePr>
        <p:xfrm>
          <a:off x="5493674" y="1322423"/>
          <a:ext cx="4860174" cy="4213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63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10CA-AB4E-284C-AE66-BC5D885E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to maintain</a:t>
            </a:r>
          </a:p>
        </p:txBody>
      </p:sp>
      <p:pic>
        <p:nvPicPr>
          <p:cNvPr id="5" name="Content Placeholder 4" descr="A picture containing outdoor, building, sky, city&#10;&#10;Description automatically generated">
            <a:extLst>
              <a:ext uri="{FF2B5EF4-FFF2-40B4-BE49-F238E27FC236}">
                <a16:creationId xmlns:a16="http://schemas.microsoft.com/office/drawing/2014/main" id="{A019C5F9-D745-504B-BBB6-38BAA6FC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79987"/>
            <a:ext cx="7225748" cy="44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1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430CAD5-07B4-EEA5-AE86-7412AFF00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6427" y="3767328"/>
            <a:ext cx="8238744" cy="1225296"/>
          </a:xfrm>
        </p:spPr>
        <p:txBody>
          <a:bodyPr>
            <a:normAutofit/>
          </a:bodyPr>
          <a:lstStyle/>
          <a:p>
            <a:pPr algn="l"/>
            <a:endParaRPr lang="en-IL" dirty="0">
              <a:solidFill>
                <a:schemeClr val="bg1"/>
              </a:solidFill>
            </a:endParaRPr>
          </a:p>
          <a:p>
            <a:pPr algn="l"/>
            <a:r>
              <a:rPr lang="en-IL" dirty="0">
                <a:solidFill>
                  <a:schemeClr val="bg1"/>
                </a:solidFill>
              </a:rPr>
              <a:t>Gal Amouyal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88FBA-87A5-75B1-5F35-14798E46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36" y="1261872"/>
            <a:ext cx="8238744" cy="3118104"/>
          </a:xfrm>
        </p:spPr>
        <p:txBody>
          <a:bodyPr>
            <a:normAutofit/>
          </a:bodyPr>
          <a:lstStyle/>
          <a:p>
            <a:pPr algn="l"/>
            <a:r>
              <a:rPr lang="en-IL" sz="6800" b="1" dirty="0"/>
              <a:t>Microfrontends </a:t>
            </a:r>
          </a:p>
        </p:txBody>
      </p:sp>
    </p:spTree>
    <p:extLst>
      <p:ext uri="{BB962C8B-B14F-4D97-AF65-F5344CB8AC3E}">
        <p14:creationId xmlns:p14="http://schemas.microsoft.com/office/powerpoint/2010/main" val="697317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31D2-6AB7-DD40-B366-BA5AD3C9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Flexibale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416EAB3-D35D-0B4B-84BA-54D71150E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34180"/>
            <a:ext cx="7225748" cy="43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0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E8EC-B21A-FE4D-BC4D-4DE0F018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Scale out</a:t>
            </a:r>
          </a:p>
        </p:txBody>
      </p:sp>
      <p:pic>
        <p:nvPicPr>
          <p:cNvPr id="5" name="Content Placeholder 4" descr="A group of people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3169A9F-4AB0-5342-A82A-A61F38F77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89018"/>
            <a:ext cx="7225748" cy="44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7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0F6D-E050-A84C-923C-7CD9FCA5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55" y="515120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L" sz="4000" dirty="0">
                <a:solidFill>
                  <a:srgbClr val="FFFFFF"/>
                </a:solidFill>
              </a:rPr>
              <a:t>Chanllenges in Microservices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A1E433-69C2-492C-B665-B81378416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615231"/>
              </p:ext>
            </p:extLst>
          </p:nvPr>
        </p:nvGraphicFramePr>
        <p:xfrm>
          <a:off x="708710" y="1584297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683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oats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62F2955F-38FE-3C43-8EC9-0F1E81F4D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9" y="1208394"/>
            <a:ext cx="5706200" cy="42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0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DDBE30D-A73F-0E4E-BB75-EFF6CA88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854" y="1288354"/>
            <a:ext cx="8116194" cy="42812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161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EFC9-C82C-1447-8627-2A44A09E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70" y="1309447"/>
            <a:ext cx="10044023" cy="877729"/>
          </a:xfrm>
        </p:spPr>
        <p:txBody>
          <a:bodyPr anchor="ctr">
            <a:normAutofit/>
          </a:bodyPr>
          <a:lstStyle/>
          <a:p>
            <a:pPr rtl="1"/>
            <a:r>
              <a:rPr lang="en-US" sz="2800" u="sng" dirty="0">
                <a:solidFill>
                  <a:srgbClr val="FFFFFF"/>
                </a:solidFill>
              </a:rPr>
              <a:t>Microservices Communication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IL" sz="28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C2DBAA-E048-4296-AAC0-36EB6E033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550801"/>
              </p:ext>
            </p:extLst>
          </p:nvPr>
        </p:nvGraphicFramePr>
        <p:xfrm>
          <a:off x="632085" y="1983270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139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655" y="1441938"/>
            <a:ext cx="8047714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are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Microfrontends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75318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7393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984250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971550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4379976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Lets Build </a:t>
            </a:r>
            <a:r>
              <a:rPr lang="en-US" sz="3200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200" kern="1200">
                <a:latin typeface="+mj-lt"/>
                <a:ea typeface="+mj-ea"/>
                <a:cs typeface="+mj-cs"/>
              </a:rPr>
              <a:t>commerce</a:t>
            </a:r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Application</a:t>
            </a:r>
            <a:endParaRPr lang="en-US" sz="32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8225" y="984250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118225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8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984250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971550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4379976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Monolithic 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ingle </a:t>
            </a:r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age 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pplication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8225" y="984250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118225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6669E-A757-1B69-75CA-D9EA77ABC81B}"/>
              </a:ext>
            </a:extLst>
          </p:cNvPr>
          <p:cNvSpPr/>
          <p:nvPr/>
        </p:nvSpPr>
        <p:spPr>
          <a:xfrm>
            <a:off x="790832" y="815546"/>
            <a:ext cx="10614454" cy="3311611"/>
          </a:xfrm>
          <a:prstGeom prst="rect">
            <a:avLst/>
          </a:prstGeom>
          <a:noFill/>
          <a:ln w="952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795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92600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706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984250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971550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4379976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Angular/React/View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8225" y="984250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118225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6669E-A757-1B69-75CA-D9EA77ABC81B}"/>
              </a:ext>
            </a:extLst>
          </p:cNvPr>
          <p:cNvSpPr/>
          <p:nvPr/>
        </p:nvSpPr>
        <p:spPr>
          <a:xfrm>
            <a:off x="790832" y="815546"/>
            <a:ext cx="10614454" cy="3311611"/>
          </a:xfrm>
          <a:prstGeom prst="rect">
            <a:avLst/>
          </a:prstGeom>
          <a:noFill/>
          <a:ln w="952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825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Move to </a:t>
            </a:r>
            <a:r>
              <a:rPr lang="en-US" sz="5400" dirty="0">
                <a:solidFill>
                  <a:srgbClr val="FF0000"/>
                </a:solidFill>
              </a:rPr>
              <a:t>MF’s</a:t>
            </a:r>
          </a:p>
        </p:txBody>
      </p:sp>
    </p:spTree>
    <p:extLst>
      <p:ext uri="{BB962C8B-B14F-4D97-AF65-F5344CB8AC3E}">
        <p14:creationId xmlns:p14="http://schemas.microsoft.com/office/powerpoint/2010/main" val="299133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Distinct </a:t>
            </a:r>
            <a:r>
              <a:rPr lang="en-US" sz="5400" dirty="0">
                <a:solidFill>
                  <a:srgbClr val="FF0000"/>
                </a:solidFill>
              </a:rPr>
              <a:t>major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features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62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66" y="984250"/>
            <a:ext cx="50768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23266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Feature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4379976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Separate each one of them to own code base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78866" y="984250"/>
            <a:ext cx="51022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66509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60439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66" y="984250"/>
            <a:ext cx="50768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23266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78866" y="984250"/>
            <a:ext cx="51022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66509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</p:spTree>
    <p:extLst>
      <p:ext uri="{BB962C8B-B14F-4D97-AF65-F5344CB8AC3E}">
        <p14:creationId xmlns:p14="http://schemas.microsoft.com/office/powerpoint/2010/main" val="155607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73" y="1568746"/>
            <a:ext cx="4540938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368473" y="3664563"/>
            <a:ext cx="4540938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48203" y="1568746"/>
            <a:ext cx="4563657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37151" y="3664563"/>
            <a:ext cx="4563657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CB268-9BAD-AD4B-6A4E-4D521A0EC191}"/>
              </a:ext>
            </a:extLst>
          </p:cNvPr>
          <p:cNvSpPr/>
          <p:nvPr/>
        </p:nvSpPr>
        <p:spPr>
          <a:xfrm>
            <a:off x="1379833" y="4807950"/>
            <a:ext cx="4540938" cy="590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List Api</a:t>
            </a:r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E5A83-844B-9D69-3972-5E912D37D980}"/>
              </a:ext>
            </a:extLst>
          </p:cNvPr>
          <p:cNvSpPr/>
          <p:nvPr/>
        </p:nvSpPr>
        <p:spPr>
          <a:xfrm>
            <a:off x="6270922" y="4810140"/>
            <a:ext cx="4540938" cy="590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Shopping Cart Api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1936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33" y="1180817"/>
            <a:ext cx="4540938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379833" y="3276634"/>
            <a:ext cx="4540938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9563" y="1180817"/>
            <a:ext cx="4563657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48511" y="3276634"/>
            <a:ext cx="4563657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CB268-9BAD-AD4B-6A4E-4D521A0EC191}"/>
              </a:ext>
            </a:extLst>
          </p:cNvPr>
          <p:cNvSpPr/>
          <p:nvPr/>
        </p:nvSpPr>
        <p:spPr>
          <a:xfrm>
            <a:off x="1379833" y="5186639"/>
            <a:ext cx="4540938" cy="590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List Api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E5A83-844B-9D69-3972-5E912D37D980}"/>
              </a:ext>
            </a:extLst>
          </p:cNvPr>
          <p:cNvSpPr/>
          <p:nvPr/>
        </p:nvSpPr>
        <p:spPr>
          <a:xfrm>
            <a:off x="6270922" y="5188829"/>
            <a:ext cx="4540938" cy="590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Shopping Cart Api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3F18E3-EC2D-56BA-B689-FA85A89FB8D7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3650302" y="3800589"/>
            <a:ext cx="0" cy="138605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E92CD5-4386-28F4-7A20-B838A17F32D4}"/>
              </a:ext>
            </a:extLst>
          </p:cNvPr>
          <p:cNvCxnSpPr>
            <a:cxnSpLocks/>
          </p:cNvCxnSpPr>
          <p:nvPr/>
        </p:nvCxnSpPr>
        <p:spPr>
          <a:xfrm>
            <a:off x="3650455" y="3838497"/>
            <a:ext cx="4891089" cy="138114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3F48F3-9BF6-76C4-E092-981AF0F8E35C}"/>
              </a:ext>
            </a:extLst>
          </p:cNvPr>
          <p:cNvCxnSpPr>
            <a:cxnSpLocks/>
          </p:cNvCxnSpPr>
          <p:nvPr/>
        </p:nvCxnSpPr>
        <p:spPr>
          <a:xfrm>
            <a:off x="8641851" y="3807689"/>
            <a:ext cx="0" cy="1467834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6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C720-8E14-8F29-6E41-98E2902BA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– What are they?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9E15-127F-609F-9E9E-80396DA8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Dividing a monoloth into small apps</a:t>
            </a:r>
          </a:p>
          <a:p>
            <a:r>
              <a:rPr lang="en-IL" dirty="0"/>
              <a:t>Each App responsible on specific feature ( domain 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2329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C720-8E14-8F29-6E41-98E2902BA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– Why use them?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9E15-127F-609F-9E9E-80396DA8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Multiple teams &amp; isolation </a:t>
            </a:r>
          </a:p>
          <a:p>
            <a:r>
              <a:rPr lang="en-IL" dirty="0"/>
              <a:t>Small Apps/Base code is more clear and better to understand</a:t>
            </a:r>
          </a:p>
          <a:p>
            <a:r>
              <a:rPr lang="en-IL" dirty="0"/>
              <a:t>Isolated apps = isolated changes = isolated problems ( bugs ) </a:t>
            </a:r>
          </a:p>
          <a:p>
            <a:r>
              <a:rPr lang="en-IL" dirty="0"/>
              <a:t>Multiple Frontend technologies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67199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788E-BD29-0891-A8BB-97D275C9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6C7991C-1486-ED39-38CE-79DB84ABE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289729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592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88277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9931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5" y="2788061"/>
            <a:ext cx="3361784" cy="1939491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637912" y="4339655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04662" y="2797721"/>
            <a:ext cx="3361784" cy="1929836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8192305" y="4349315"/>
            <a:ext cx="3361784" cy="378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D803E-2539-DC14-48EE-35217EC8EAB5}"/>
              </a:ext>
            </a:extLst>
          </p:cNvPr>
          <p:cNvSpPr txBox="1">
            <a:spLocks/>
          </p:cNvSpPr>
          <p:nvPr/>
        </p:nvSpPr>
        <p:spPr>
          <a:xfrm>
            <a:off x="4513962" y="1674712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1DD5B-2DD0-CC38-4FD0-56557F2D25F7}"/>
              </a:ext>
            </a:extLst>
          </p:cNvPr>
          <p:cNvSpPr/>
          <p:nvPr/>
        </p:nvSpPr>
        <p:spPr>
          <a:xfrm>
            <a:off x="4513962" y="210065"/>
            <a:ext cx="3361784" cy="1464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Container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B36D1-362C-E310-F2D3-3EC43D535047}"/>
              </a:ext>
            </a:extLst>
          </p:cNvPr>
          <p:cNvCxnSpPr/>
          <p:nvPr/>
        </p:nvCxnSpPr>
        <p:spPr>
          <a:xfrm flipH="1">
            <a:off x="2829697" y="1186249"/>
            <a:ext cx="1532238" cy="1346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5B311-4FC1-4CB7-EA69-A93F198D9413}"/>
              </a:ext>
            </a:extLst>
          </p:cNvPr>
          <p:cNvCxnSpPr>
            <a:cxnSpLocks/>
          </p:cNvCxnSpPr>
          <p:nvPr/>
        </p:nvCxnSpPr>
        <p:spPr>
          <a:xfrm>
            <a:off x="8011297" y="1134944"/>
            <a:ext cx="1552833" cy="1398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77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5" y="2788061"/>
            <a:ext cx="3361784" cy="1939491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637912" y="4339655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04662" y="2797721"/>
            <a:ext cx="3361784" cy="1929836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8192305" y="4349315"/>
            <a:ext cx="3361784" cy="378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D803E-2539-DC14-48EE-35217EC8EAB5}"/>
              </a:ext>
            </a:extLst>
          </p:cNvPr>
          <p:cNvSpPr txBox="1">
            <a:spLocks/>
          </p:cNvSpPr>
          <p:nvPr/>
        </p:nvSpPr>
        <p:spPr>
          <a:xfrm>
            <a:off x="4513962" y="1674712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1DD5B-2DD0-CC38-4FD0-56557F2D25F7}"/>
              </a:ext>
            </a:extLst>
          </p:cNvPr>
          <p:cNvSpPr/>
          <p:nvPr/>
        </p:nvSpPr>
        <p:spPr>
          <a:xfrm>
            <a:off x="4513962" y="210065"/>
            <a:ext cx="3361784" cy="1464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Container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B36D1-362C-E310-F2D3-3EC43D535047}"/>
              </a:ext>
            </a:extLst>
          </p:cNvPr>
          <p:cNvCxnSpPr/>
          <p:nvPr/>
        </p:nvCxnSpPr>
        <p:spPr>
          <a:xfrm flipH="1">
            <a:off x="2829697" y="1186249"/>
            <a:ext cx="1532238" cy="1346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5B311-4FC1-4CB7-EA69-A93F198D9413}"/>
              </a:ext>
            </a:extLst>
          </p:cNvPr>
          <p:cNvCxnSpPr>
            <a:cxnSpLocks/>
          </p:cNvCxnSpPr>
          <p:nvPr/>
        </p:nvCxnSpPr>
        <p:spPr>
          <a:xfrm>
            <a:off x="8011297" y="1134944"/>
            <a:ext cx="1552833" cy="1398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3BCF12-2BA4-5512-B368-2153A0EAE5AB}"/>
              </a:ext>
            </a:extLst>
          </p:cNvPr>
          <p:cNvSpPr txBox="1"/>
          <p:nvPr/>
        </p:nvSpPr>
        <p:spPr>
          <a:xfrm>
            <a:off x="951369" y="539918"/>
            <a:ext cx="304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cs typeface="Calibri" panose="020F0502020204030204" pitchFamily="34" charset="0"/>
              </a:rPr>
              <a:t>When and where to show each Microfrontend</a:t>
            </a:r>
          </a:p>
        </p:txBody>
      </p:sp>
    </p:spTree>
    <p:extLst>
      <p:ext uri="{BB962C8B-B14F-4D97-AF65-F5344CB8AC3E}">
        <p14:creationId xmlns:p14="http://schemas.microsoft.com/office/powerpoint/2010/main" val="2423777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788E-BD29-0891-A8BB-97D275C9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Integrations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6C7991C-1486-ED39-38CE-79DB84ABE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179564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1504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Build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25B631-4122-4DF8-AEBC-2DA988C371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80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Build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DC9BE4-B3AE-8A31-87C7-6ABFCCE640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186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D1B0-2492-796A-C200-FECE02A8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1C59B2-29F5-CD0F-E2C9-629C890FA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77168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87492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723-275E-AECB-B5F0-C1F9DD7D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883EAC0C-B0E7-C81D-A594-19CB76A86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86465" y="1675227"/>
            <a:ext cx="1021907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19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F159-41A4-A0C9-47EC-D581F7FE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>
                <a:latin typeface="Calibri" panose="020F0502020204030204" pitchFamily="34" charset="0"/>
                <a:cs typeface="Calibri" panose="020F0502020204030204" pitchFamily="34" charset="0"/>
              </a:rPr>
              <a:t>Vite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7FECD5-7E76-0047-49F5-4D3686FEB5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63092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972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D1C4-883C-974F-60F4-FEB722A8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08A68CF-B4DF-78B5-D086-6304B1F3D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0527" y="1675227"/>
            <a:ext cx="92509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99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Run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341CE5-432F-46AF-0736-6A415ABEA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64449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678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655" y="1441938"/>
            <a:ext cx="8047714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PNPM</a:t>
            </a:r>
          </a:p>
        </p:txBody>
      </p:sp>
    </p:spTree>
    <p:extLst>
      <p:ext uri="{BB962C8B-B14F-4D97-AF65-F5344CB8AC3E}">
        <p14:creationId xmlns:p14="http://schemas.microsoft.com/office/powerpoint/2010/main" val="212150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Run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DC9BE4-B3AE-8A31-87C7-6ABFCCE640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953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01DD-0EEE-B565-DD73-3285B70113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Distinction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B95A572-A7F3-899E-E7CF-E3B31FCD3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75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16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8AC4-FCD3-1252-580A-B4B89F5E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Runtime integration 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06F338D-319C-69DB-EC74-673D58B1C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028897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348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C287-E564-2B24-7593-AE1748E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870027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AD4A05-62DF-E35F-09C6-7F78F261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Team scalability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41B4E85-8DCB-F77E-30F7-B2DD1E1C1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14" r="9089" b="7272"/>
          <a:stretch/>
        </p:blipFill>
        <p:spPr>
          <a:xfrm>
            <a:off x="419382" y="1143726"/>
            <a:ext cx="4047843" cy="3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ECE3-B126-3B0A-FBEF-ABD41FEB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Independent deployment</a:t>
            </a:r>
          </a:p>
        </p:txBody>
      </p:sp>
    </p:spTree>
    <p:extLst>
      <p:ext uri="{BB962C8B-B14F-4D97-AF65-F5344CB8AC3E}">
        <p14:creationId xmlns:p14="http://schemas.microsoft.com/office/powerpoint/2010/main" val="89233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B14A-1A16-EA0E-D582-8637A9F1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Strategy and tactical focus </a:t>
            </a:r>
          </a:p>
        </p:txBody>
      </p:sp>
    </p:spTree>
    <p:extLst>
      <p:ext uri="{BB962C8B-B14F-4D97-AF65-F5344CB8AC3E}">
        <p14:creationId xmlns:p14="http://schemas.microsoft.com/office/powerpoint/2010/main" val="2127387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Technology agnosticisim</a:t>
            </a:r>
          </a:p>
        </p:txBody>
      </p:sp>
    </p:spTree>
    <p:extLst>
      <p:ext uri="{BB962C8B-B14F-4D97-AF65-F5344CB8AC3E}">
        <p14:creationId xmlns:p14="http://schemas.microsoft.com/office/powerpoint/2010/main" val="221262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C287-E564-2B24-7593-AE1748E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Not? </a:t>
            </a:r>
          </a:p>
        </p:txBody>
      </p:sp>
    </p:spTree>
    <p:extLst>
      <p:ext uri="{BB962C8B-B14F-4D97-AF65-F5344CB8AC3E}">
        <p14:creationId xmlns:p14="http://schemas.microsoft.com/office/powerpoint/2010/main" val="120818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Complexity ?</a:t>
            </a:r>
          </a:p>
        </p:txBody>
      </p:sp>
    </p:spTree>
    <p:extLst>
      <p:ext uri="{BB962C8B-B14F-4D97-AF65-F5344CB8AC3E}">
        <p14:creationId xmlns:p14="http://schemas.microsoft.com/office/powerpoint/2010/main" val="126055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PNPM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74832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189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Unexpected run time issues</a:t>
            </a:r>
          </a:p>
        </p:txBody>
      </p:sp>
    </p:spTree>
    <p:extLst>
      <p:ext uri="{BB962C8B-B14F-4D97-AF65-F5344CB8AC3E}">
        <p14:creationId xmlns:p14="http://schemas.microsoft.com/office/powerpoint/2010/main" val="111402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standard approach </a:t>
            </a:r>
          </a:p>
        </p:txBody>
      </p:sp>
    </p:spTree>
    <p:extLst>
      <p:ext uri="{BB962C8B-B14F-4D97-AF65-F5344CB8AC3E}">
        <p14:creationId xmlns:p14="http://schemas.microsoft.com/office/powerpoint/2010/main" val="2597490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649" y="2105890"/>
            <a:ext cx="8601896" cy="23275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MF’s patterns</a:t>
            </a:r>
          </a:p>
        </p:txBody>
      </p:sp>
    </p:spTree>
    <p:extLst>
      <p:ext uri="{BB962C8B-B14F-4D97-AF65-F5344CB8AC3E}">
        <p14:creationId xmlns:p14="http://schemas.microsoft.com/office/powerpoint/2010/main" val="2355056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176" y="1034471"/>
            <a:ext cx="7080738" cy="85329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</a:t>
            </a:r>
            <a:r>
              <a:rPr lang="en-IL" dirty="0"/>
              <a:t>ulti SPA</a:t>
            </a:r>
          </a:p>
        </p:txBody>
      </p:sp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9989F938-F4B8-6BA6-3314-F9C2B5BF4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3" y="2571750"/>
            <a:ext cx="7772400" cy="31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2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176" y="1034471"/>
            <a:ext cx="7080738" cy="85329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Micro App </a:t>
            </a:r>
            <a:endParaRPr lang="en-IL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A42213-1E8C-2CAB-484D-847EBC3E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67" y="1185805"/>
            <a:ext cx="3822765" cy="47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329-B310-A8F5-190A-0B59669C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React Code splitting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03E986-25F8-53F7-D68D-14BB8A903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132745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1048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76C3-5BEC-C0BD-753C-65CDBC0C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C1E4-606F-EE70-316C-2F8A01CF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IL" sz="2000"/>
          </a:p>
          <a:p>
            <a:endParaRPr lang="en-IL" sz="200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AF4114A-1BFE-0A68-C6C0-7E3679EC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2005310"/>
            <a:ext cx="6019331" cy="28441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44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4FEA-0A4E-44C0-D9D2-FF0F6D9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4492E46-67EE-A595-16D5-6AE0B580B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1857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2196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FA2D-A630-69BC-0EB5-7F72510FF44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CBE55EF-760F-165A-7E86-48AC5D5A7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7150" y="2267744"/>
            <a:ext cx="9537700" cy="3467100"/>
          </a:xfrm>
        </p:spPr>
      </p:pic>
    </p:spTree>
    <p:extLst>
      <p:ext uri="{BB962C8B-B14F-4D97-AF65-F5344CB8AC3E}">
        <p14:creationId xmlns:p14="http://schemas.microsoft.com/office/powerpoint/2010/main" val="193401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D1CA-985E-98DB-67CE-443110E3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Webpack dev server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8C39A-E661-F101-AAFF-CED68A59B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Puts webpack output avilable in browser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9B86CE-D988-DBCE-D2EF-AA618975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7909"/>
            <a:ext cx="10515599" cy="42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1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Faster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00DAB-B68F-28EC-C747-197DE6AD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5" y="634029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3996C-3291-B5CE-9AE1-62866A2D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09" y="1082386"/>
            <a:ext cx="5941290" cy="2597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044A2-427B-CBA6-2665-EAD40E28F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109" y="3917651"/>
            <a:ext cx="6130320" cy="2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3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D370-2231-5C46-76FB-5DD8A9D0FC2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9A33D3-81BB-4505-F6A8-FC4EE0F5A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687" y="2489813"/>
            <a:ext cx="10515600" cy="2631078"/>
          </a:xfrm>
        </p:spPr>
      </p:pic>
    </p:spTree>
    <p:extLst>
      <p:ext uri="{BB962C8B-B14F-4D97-AF65-F5344CB8AC3E}">
        <p14:creationId xmlns:p14="http://schemas.microsoft.com/office/powerpoint/2010/main" val="275785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575E-ADF7-0D85-3222-7F0AF1E8CF9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 Output</a:t>
            </a:r>
          </a:p>
        </p:txBody>
      </p:sp>
      <p:pic>
        <p:nvPicPr>
          <p:cNvPr id="5" name="Content Placeholder 4" descr="A picture containing text, indoor, public, tiled&#10;&#10;Description automatically generated">
            <a:extLst>
              <a:ext uri="{FF2B5EF4-FFF2-40B4-BE49-F238E27FC236}">
                <a16:creationId xmlns:a16="http://schemas.microsoft.com/office/drawing/2014/main" id="{813E1E33-2EE6-BBCE-495B-AD536121C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58548"/>
            <a:ext cx="10515600" cy="3685491"/>
          </a:xfrm>
        </p:spPr>
      </p:pic>
    </p:spTree>
    <p:extLst>
      <p:ext uri="{BB962C8B-B14F-4D97-AF65-F5344CB8AC3E}">
        <p14:creationId xmlns:p14="http://schemas.microsoft.com/office/powerpoint/2010/main" val="149503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03AF-CAA3-13D0-BABA-118B1944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69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4EC9B0"/>
                </a:solidFill>
                <a:latin typeface="Menlo" panose="020B0609030804020204" pitchFamily="49" charset="0"/>
              </a:rPr>
              <a:t>HtmlWebPackPlugin</a:t>
            </a:r>
            <a:endParaRPr lang="en-IL" dirty="0">
              <a:solidFill>
                <a:srgbClr val="4EC9B0"/>
              </a:solidFill>
              <a:latin typeface="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6E8E9-32E1-F1F8-30F7-CFEF2D76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Takes generated files from webpack </a:t>
            </a:r>
          </a:p>
          <a:p>
            <a:r>
              <a:rPr lang="en-US" dirty="0"/>
              <a:t>Plant</a:t>
            </a:r>
            <a:r>
              <a:rPr lang="en-IL" dirty="0"/>
              <a:t> them inside the HTML as static script tag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64914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BCB773-6399-341E-B20A-7BC801E72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702225"/>
            <a:ext cx="10515600" cy="238041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862269-C13A-4F7E-2271-C03B9393AF87}"/>
              </a:ext>
            </a:extLst>
          </p:cNvPr>
          <p:cNvSpPr txBox="1">
            <a:spLocks/>
          </p:cNvSpPr>
          <p:nvPr/>
        </p:nvSpPr>
        <p:spPr bwMode="auto">
          <a:xfrm>
            <a:off x="838200" y="31069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9pPr>
          </a:lstStyle>
          <a:p>
            <a:r>
              <a:rPr lang="en-US" dirty="0" err="1">
                <a:solidFill>
                  <a:srgbClr val="4EC9B0"/>
                </a:solidFill>
                <a:latin typeface="Menlo" panose="020B0609030804020204" pitchFamily="49" charset="0"/>
              </a:rPr>
              <a:t>HtmlWebPackPlugin</a:t>
            </a:r>
            <a:endParaRPr lang="en-IL" dirty="0">
              <a:solidFill>
                <a:srgbClr val="4EC9B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6B86-A29F-FB28-81D3-CC309C8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solidFill>
                  <a:srgbClr val="4EC9B0"/>
                </a:solidFill>
                <a:latin typeface="Menlo" panose="020B0609030804020204" pitchFamily="49" charset="0"/>
              </a:rPr>
              <a:t>ModuleFederationPlugin</a:t>
            </a:r>
            <a:br>
              <a:rPr lang="en-US" dirty="0">
                <a:solidFill>
                  <a:srgbClr val="4EC9B0"/>
                </a:solidFill>
                <a:latin typeface="Menlo" panose="020B0609030804020204" pitchFamily="49" charset="0"/>
              </a:rPr>
            </a:br>
            <a:endParaRPr lang="en-IL" dirty="0">
              <a:solidFill>
                <a:srgbClr val="4EC9B0"/>
              </a:solidFill>
              <a:latin typeface="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7C7B-1763-B2BF-2EAD-FEFA9DBA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dirty="0">
                <a:latin typeface="Source Sans Pro" panose="020F0502020204030204" pitchFamily="34" charset="0"/>
              </a:rPr>
              <a:t>A</a:t>
            </a:r>
            <a:r>
              <a:rPr lang="en-US" b="0" i="0" dirty="0">
                <a:effectLst/>
                <a:latin typeface="Source Sans Pro" panose="020F0502020204030204" pitchFamily="34" charset="0"/>
              </a:rPr>
              <a:t>llows a build to provide or consume modules with other independent builds at </a:t>
            </a:r>
            <a:r>
              <a:rPr lang="en-US" b="1" i="0" dirty="0">
                <a:effectLst/>
                <a:latin typeface="Source Sans Pro" panose="020F0502020204030204" pitchFamily="34" charset="0"/>
              </a:rPr>
              <a:t>runtime</a:t>
            </a:r>
            <a:r>
              <a:rPr lang="en-US" b="0" i="0" dirty="0">
                <a:effectLst/>
                <a:latin typeface="Source Sans Pro" panose="020F0502020204030204" pitchFamily="34" charset="0"/>
              </a:rPr>
              <a:t>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50667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6B86-A29F-FB28-81D3-CC309C8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ModuleFederationPlugin</a:t>
            </a:r>
            <a:b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D5A387C-BC4F-EC42-887A-372D3172C8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99821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7134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1DC8-9744-B83B-0F67-889CD3B8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explained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6B14F09-3FDD-57E5-78FC-7D6F3A308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4623" y="1825625"/>
            <a:ext cx="8622753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BECDF-60A9-C2E4-4A04-5806FF859986}"/>
              </a:ext>
            </a:extLst>
          </p:cNvPr>
          <p:cNvSpPr txBox="1"/>
          <p:nvPr/>
        </p:nvSpPr>
        <p:spPr>
          <a:xfrm>
            <a:off x="7883912" y="-579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30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D8A0-164D-B4BE-D287-021700CA1B9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Create MF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61CB-8E20-EE5E-EC47-8352BF23B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/package/create-mf-app</a:t>
            </a:r>
            <a:endParaRPr lang="en-IL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9F408EF-2B37-EE81-6115-D93D889A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2383279"/>
            <a:ext cx="6352337" cy="37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91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9775-1292-3C16-6208-657588A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Shared modules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C4868-8D90-5313-C39B-196F14E96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74420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282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9775-1292-3C16-6208-657588A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C4868-8D90-5313-C39B-196F14E96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04650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119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4675909" cy="5583148"/>
          </a:xfrm>
        </p:spPr>
        <p:txBody>
          <a:bodyPr anchor="ctr">
            <a:normAutofit/>
          </a:bodyPr>
          <a:lstStyle/>
          <a:p>
            <a:r>
              <a:rPr lang="en-US" b="0" i="0" dirty="0"/>
              <a:t>single content-addressable storage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task space&#10;&#10;Description automatically generated">
            <a:extLst>
              <a:ext uri="{FF2B5EF4-FFF2-40B4-BE49-F238E27FC236}">
                <a16:creationId xmlns:a16="http://schemas.microsoft.com/office/drawing/2014/main" id="{B7BA3100-993F-E320-A3CA-D79F856D3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1" y="1842045"/>
            <a:ext cx="6350163" cy="29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כותרת 1">
            <a:extLst>
              <a:ext uri="{FF2B5EF4-FFF2-40B4-BE49-F238E27FC236}">
                <a16:creationId xmlns:a16="http://schemas.microsoft.com/office/drawing/2014/main" id="{8E6703E9-EC88-51F1-FBE8-DA3315D3BC9A}"/>
              </a:ext>
            </a:extLst>
          </p:cNvPr>
          <p:cNvSpPr txBox="1">
            <a:spLocks/>
          </p:cNvSpPr>
          <p:nvPr/>
        </p:nvSpPr>
        <p:spPr bwMode="auto">
          <a:xfrm>
            <a:off x="1457325" y="1957388"/>
            <a:ext cx="92773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0"/>
              </a:spcAft>
              <a:buFontTx/>
              <a:buNone/>
            </a:pPr>
            <a:r>
              <a:rPr lang="en-US" altLang="he-IL" sz="6000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  <a:t>Thanks :)</a:t>
            </a:r>
            <a:br>
              <a:rPr lang="en-US" altLang="he-IL" sz="4200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</a:br>
            <a:br>
              <a:rPr lang="he-IL" altLang="he-IL" sz="1600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</a:br>
            <a:r>
              <a:rPr lang="en-US" altLang="he-IL" sz="3600">
                <a:solidFill>
                  <a:schemeClr val="bg1"/>
                </a:solidFill>
                <a:latin typeface="Assistant SemiBold" pitchFamily="2" charset="-79"/>
                <a:cs typeface="Assistant SemiBold" pitchFamily="2" charset="-79"/>
              </a:rPr>
              <a:t>See you next year</a:t>
            </a:r>
            <a:endParaRPr lang="he-IL" altLang="he-IL" sz="3600">
              <a:solidFill>
                <a:schemeClr val="bg1"/>
              </a:solidFill>
              <a:latin typeface="Assistant SemiBold" pitchFamily="2" charset="-79"/>
              <a:cs typeface="Assistant SemiBold" pitchFamily="2" charset="-79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" y="637426"/>
            <a:ext cx="4851400" cy="5583148"/>
          </a:xfrm>
        </p:spPr>
        <p:txBody>
          <a:bodyPr anchor="ctr">
            <a:normAutofit/>
          </a:bodyPr>
          <a:lstStyle/>
          <a:p>
            <a:r>
              <a:rPr lang="en-US" b="0" i="0" dirty="0"/>
              <a:t>Non Flat structure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B443-EF00-4299-3946-36F3568F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693" y="1500908"/>
            <a:ext cx="3224534" cy="4613564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260E43-30A3-B21B-7990-35D434A65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28" y="2048163"/>
            <a:ext cx="3296191" cy="2761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620ED-B957-FE14-3F89-9F619AFE6B4C}"/>
              </a:ext>
            </a:extLst>
          </p:cNvPr>
          <p:cNvSpPr txBox="1"/>
          <p:nvPr/>
        </p:nvSpPr>
        <p:spPr>
          <a:xfrm>
            <a:off x="9400494" y="1131576"/>
            <a:ext cx="14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Flat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F75685-A530-359A-27DD-681E69DBB351}"/>
              </a:ext>
            </a:extLst>
          </p:cNvPr>
          <p:cNvCxnSpPr/>
          <p:nvPr/>
        </p:nvCxnSpPr>
        <p:spPr>
          <a:xfrm>
            <a:off x="8691418" y="1500908"/>
            <a:ext cx="3039809" cy="4521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2D5EE3-539B-FC3F-D4E1-A5568EE0E2A6}"/>
              </a:ext>
            </a:extLst>
          </p:cNvPr>
          <p:cNvCxnSpPr>
            <a:cxnSpLocks/>
          </p:cNvCxnSpPr>
          <p:nvPr/>
        </p:nvCxnSpPr>
        <p:spPr>
          <a:xfrm flipH="1">
            <a:off x="8691418" y="1500908"/>
            <a:ext cx="3039809" cy="4521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884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Office Them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</TotalTime>
  <Words>891</Words>
  <Application>Microsoft Macintosh PowerPoint</Application>
  <PresentationFormat>Widescreen</PresentationFormat>
  <Paragraphs>217</Paragraphs>
  <Slides>80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Assistant ExtraBold</vt:lpstr>
      <vt:lpstr>Assistant SemiBold</vt:lpstr>
      <vt:lpstr>Calibri</vt:lpstr>
      <vt:lpstr>Calibri Light</vt:lpstr>
      <vt:lpstr>Halis</vt:lpstr>
      <vt:lpstr>Menlo</vt:lpstr>
      <vt:lpstr>Source Sans Pro</vt:lpstr>
      <vt:lpstr>1_Office Theme</vt:lpstr>
      <vt:lpstr>Welcome to DevGeekWeek  We will start in a few minutes</vt:lpstr>
      <vt:lpstr>Microfrontends </vt:lpstr>
      <vt:lpstr>Agenda</vt:lpstr>
      <vt:lpstr>Agenda</vt:lpstr>
      <vt:lpstr>PNPM</vt:lpstr>
      <vt:lpstr>PNPM</vt:lpstr>
      <vt:lpstr>Faster</vt:lpstr>
      <vt:lpstr>single content-addressable storage</vt:lpstr>
      <vt:lpstr>Non Flat structure</vt:lpstr>
      <vt:lpstr>PNPM Example</vt:lpstr>
      <vt:lpstr>Microservices</vt:lpstr>
      <vt:lpstr>Facts</vt:lpstr>
      <vt:lpstr>PowerPoint Presentation</vt:lpstr>
      <vt:lpstr>PowerPoint Presentation</vt:lpstr>
      <vt:lpstr>What Are They?</vt:lpstr>
      <vt:lpstr>Tight Coupling </vt:lpstr>
      <vt:lpstr>Loose Coupling</vt:lpstr>
      <vt:lpstr>Microservices benefits</vt:lpstr>
      <vt:lpstr>Easier to maintain</vt:lpstr>
      <vt:lpstr>Flexibale </vt:lpstr>
      <vt:lpstr>Scale out</vt:lpstr>
      <vt:lpstr>Chanllenges in Microservices</vt:lpstr>
      <vt:lpstr>PowerPoint Presentation</vt:lpstr>
      <vt:lpstr>PowerPoint Presentation</vt:lpstr>
      <vt:lpstr>Microservices Communication </vt:lpstr>
      <vt:lpstr>What are Microfrontends ? </vt:lpstr>
      <vt:lpstr>Example</vt:lpstr>
      <vt:lpstr>Lets Build Ecommerce Application</vt:lpstr>
      <vt:lpstr>Monolithic Single Page Application</vt:lpstr>
      <vt:lpstr>Angular/React/View</vt:lpstr>
      <vt:lpstr>Move to MF’s</vt:lpstr>
      <vt:lpstr>Distinct major features</vt:lpstr>
      <vt:lpstr>Separate each one of them to own code base</vt:lpstr>
      <vt:lpstr>PowerPoint Presentation</vt:lpstr>
      <vt:lpstr>PowerPoint Presentation</vt:lpstr>
      <vt:lpstr>PowerPoint Presentation</vt:lpstr>
      <vt:lpstr>MF’s – What are they? </vt:lpstr>
      <vt:lpstr>MF’s – Why use them? </vt:lpstr>
      <vt:lpstr>Container</vt:lpstr>
      <vt:lpstr>PowerPoint Presentation</vt:lpstr>
      <vt:lpstr>PowerPoint Presentation</vt:lpstr>
      <vt:lpstr>MF’s Integrations</vt:lpstr>
      <vt:lpstr>Build time integration</vt:lpstr>
      <vt:lpstr>Build time integration</vt:lpstr>
      <vt:lpstr>Example</vt:lpstr>
      <vt:lpstr>Use vite</vt:lpstr>
      <vt:lpstr>Vite</vt:lpstr>
      <vt:lpstr>Vite</vt:lpstr>
      <vt:lpstr>Run time integration</vt:lpstr>
      <vt:lpstr>Run time integration</vt:lpstr>
      <vt:lpstr>Distinction</vt:lpstr>
      <vt:lpstr>Runtime integration </vt:lpstr>
      <vt:lpstr>Why?</vt:lpstr>
      <vt:lpstr>Team scalability</vt:lpstr>
      <vt:lpstr>Independent deployment</vt:lpstr>
      <vt:lpstr>Strategy and tactical focus </vt:lpstr>
      <vt:lpstr>Technology agnosticisim</vt:lpstr>
      <vt:lpstr>Why Not? </vt:lpstr>
      <vt:lpstr>Complexity ?</vt:lpstr>
      <vt:lpstr>Unexpected run time issues</vt:lpstr>
      <vt:lpstr>No standard approach </vt:lpstr>
      <vt:lpstr>MF’s patterns</vt:lpstr>
      <vt:lpstr>Multi SPA</vt:lpstr>
      <vt:lpstr>Micro App </vt:lpstr>
      <vt:lpstr>React Code splitting</vt:lpstr>
      <vt:lpstr>Webpack</vt:lpstr>
      <vt:lpstr>Webpack</vt:lpstr>
      <vt:lpstr>Webpack</vt:lpstr>
      <vt:lpstr>Webpack dev server </vt:lpstr>
      <vt:lpstr>Webpack</vt:lpstr>
      <vt:lpstr>Webpack Output</vt:lpstr>
      <vt:lpstr>HtmlWebPackPlugin</vt:lpstr>
      <vt:lpstr>PowerPoint Presentation</vt:lpstr>
      <vt:lpstr>ModuleFederationPlugin </vt:lpstr>
      <vt:lpstr>ModuleFederationPlugin </vt:lpstr>
      <vt:lpstr>Network explained</vt:lpstr>
      <vt:lpstr>Create MF App</vt:lpstr>
      <vt:lpstr>Shared modules</vt:lpstr>
      <vt:lpstr>React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יטט</dc:title>
  <dc:creator>Michal Yoffe</dc:creator>
  <cp:lastModifiedBy>Gal Amouyal</cp:lastModifiedBy>
  <cp:revision>18</cp:revision>
  <dcterms:created xsi:type="dcterms:W3CDTF">2024-05-12T12:10:39Z</dcterms:created>
  <dcterms:modified xsi:type="dcterms:W3CDTF">2025-07-19T21:26:58Z</dcterms:modified>
</cp:coreProperties>
</file>